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media/image50.jpg" ContentType="image/jpeg"/>
  <Override PartName="/ppt/media/image51.jpg" ContentType="image/jpeg"/>
  <Override PartName="/ppt/media/image52.jpg" ContentType="image/jpeg"/>
  <Override PartName="/ppt/media/image53.jpg" ContentType="image/jpeg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59" r:id="rId3"/>
    <p:sldId id="338" r:id="rId4"/>
    <p:sldId id="280" r:id="rId5"/>
    <p:sldId id="339" r:id="rId6"/>
    <p:sldId id="268" r:id="rId7"/>
    <p:sldId id="321" r:id="rId8"/>
    <p:sldId id="340" r:id="rId9"/>
    <p:sldId id="328" r:id="rId10"/>
    <p:sldId id="329" r:id="rId11"/>
    <p:sldId id="331" r:id="rId12"/>
    <p:sldId id="332" r:id="rId13"/>
    <p:sldId id="333" r:id="rId14"/>
    <p:sldId id="334" r:id="rId15"/>
    <p:sldId id="341" r:id="rId16"/>
    <p:sldId id="343" r:id="rId17"/>
    <p:sldId id="345" r:id="rId18"/>
    <p:sldId id="265" r:id="rId19"/>
  </p:sldIdLst>
  <p:sldSz cx="24384000" cy="13716000"/>
  <p:notesSz cx="5143500" cy="9144000"/>
  <p:embeddedFontLst>
    <p:embeddedFont>
      <p:font typeface="OPPOSans-H" pitchFamily="18" charset="-122"/>
      <p:regular r:id="rId21"/>
    </p:embeddedFont>
    <p:embeddedFont>
      <p:font typeface="OPPOSans-M" pitchFamily="18" charset="-122"/>
      <p:regular r:id="rId22"/>
    </p:embeddedFont>
    <p:embeddedFont>
      <p:font typeface="Arial Bold" panose="020F0502020204030204" pitchFamily="34" charset="0"/>
      <p:regular r:id="rId23"/>
      <p:bold r:id="rId24"/>
      <p:italic r:id="rId25"/>
      <p:boldItalic r:id="rId26"/>
    </p:embeddedFon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Cambria Math" panose="02040503050406030204" pitchFamily="18" charset="0"/>
      <p:regular r:id="rId31"/>
    </p:embeddedFont>
    <p:embeddedFont>
      <p:font typeface="Consolas" panose="020B0609020204030204" pitchFamily="49" charset="0"/>
      <p:regular r:id="rId32"/>
      <p:bold r:id="rId33"/>
      <p:italic r:id="rId34"/>
      <p:boldItalic r:id="rId35"/>
    </p:embeddedFont>
    <p:embeddedFont>
      <p:font typeface="OPPOSans-B" panose="020F0502020204030204" pitchFamily="34" charset="0"/>
      <p:regular r:id="rId36"/>
      <p:bold r:id="rId37"/>
      <p:italic r:id="rId38"/>
      <p:boldItalic r:id="rId39"/>
    </p:embeddedFont>
    <p:embeddedFont>
      <p:font typeface="OPPOSans-R" panose="020F0502020204030204" pitchFamily="34" charset="0"/>
      <p:regular r:id="rId40"/>
      <p:bold r:id="rId41"/>
      <p:italic r:id="rId42"/>
      <p:boldItalic r:id="rId43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27272"/>
    <a:srgbClr val="E3B9B9"/>
    <a:srgbClr val="DBB2B2"/>
    <a:srgbClr val="BFD9F3"/>
    <a:srgbClr val="BBD1E9"/>
    <a:srgbClr val="7F9BBB"/>
    <a:srgbClr val="F16159"/>
    <a:srgbClr val="C04A54"/>
    <a:srgbClr val="F34C4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09"/>
    <p:restoredTop sz="94609"/>
  </p:normalViewPr>
  <p:slideViewPr>
    <p:cSldViewPr snapToGrid="0" snapToObjects="1">
      <p:cViewPr>
        <p:scale>
          <a:sx n="42" d="100"/>
          <a:sy n="42" d="100"/>
        </p:scale>
        <p:origin x="1616" y="6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9" Type="http://schemas.openxmlformats.org/officeDocument/2006/relationships/font" Target="fonts/font19.fntdata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42" Type="http://schemas.openxmlformats.org/officeDocument/2006/relationships/font" Target="fonts/font22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font" Target="fonts/font17.fntdata"/><Relationship Id="rId40" Type="http://schemas.openxmlformats.org/officeDocument/2006/relationships/font" Target="fonts/font20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font" Target="fonts/font1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font" Target="fonts/font15.fntdata"/><Relationship Id="rId43" Type="http://schemas.openxmlformats.org/officeDocument/2006/relationships/font" Target="fonts/font23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font" Target="fonts/font18.fntdata"/><Relationship Id="rId46" Type="http://schemas.openxmlformats.org/officeDocument/2006/relationships/theme" Target="theme/theme1.xml"/><Relationship Id="rId20" Type="http://schemas.openxmlformats.org/officeDocument/2006/relationships/notesMaster" Target="notesMasters/notesMaster1.xml"/><Relationship Id="rId41" Type="http://schemas.openxmlformats.org/officeDocument/2006/relationships/font" Target="fonts/font21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#1">
  <dgm:title val=""/>
  <dgm:desc val=""/>
  <dgm:catLst>
    <dgm:cat type="accent2" pri="11200"/>
  </dgm:catLst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3AA1B95-8096-483E-937F-B7117F22143A}" type="doc">
      <dgm:prSet loTypeId="urn:microsoft.com/office/officeart/2005/8/layout/process1" loCatId="process" qsTypeId="urn:microsoft.com/office/officeart/2005/8/quickstyle/simple1#1" qsCatId="simple" csTypeId="urn:microsoft.com/office/officeart/2005/8/colors/accent2_2#1" csCatId="accent1" phldr="1"/>
      <dgm:spPr/>
    </dgm:pt>
    <dgm:pt modelId="{B9356EF3-F2BD-44EF-8989-A8C6F68A9C26}">
      <dgm:prSet phldrT="[文本]" phldr="0" custT="0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dirty="0"/>
            <a:t>Pre-calculation</a:t>
          </a:r>
        </a:p>
      </dgm:t>
    </dgm:pt>
    <dgm:pt modelId="{42B40A37-3B74-4139-88E7-27DB8ADAFB3B}" type="parTrans" cxnId="{0F184155-FD8A-4314-9E43-4BA563CBBA03}">
      <dgm:prSet/>
      <dgm:spPr/>
      <dgm:t>
        <a:bodyPr/>
        <a:lstStyle/>
        <a:p>
          <a:endParaRPr lang="zh-CN" altLang="en-US"/>
        </a:p>
      </dgm:t>
    </dgm:pt>
    <dgm:pt modelId="{E862CC6F-EE5F-4708-AD0C-4AFC083AC1E9}" type="sibTrans" cxnId="{0F184155-FD8A-4314-9E43-4BA563CBBA03}">
      <dgm:prSet/>
      <dgm:spPr/>
      <dgm:t>
        <a:bodyPr/>
        <a:lstStyle/>
        <a:p>
          <a:endParaRPr lang="zh-CN" altLang="en-US"/>
        </a:p>
      </dgm:t>
    </dgm:pt>
    <dgm:pt modelId="{EDABB1AF-A433-4877-8BF8-9FA85F924A2C}">
      <dgm:prSet phldrT="[文本]" phldr="0" custT="0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dirty="0"/>
            <a:t>U</a:t>
          </a:r>
        </a:p>
      </dgm:t>
    </dgm:pt>
    <dgm:pt modelId="{22507475-337D-4D08-A27D-19453A1EC4B8}" type="parTrans" cxnId="{F690CC17-128D-4C56-BDC1-DD399FC8052C}">
      <dgm:prSet/>
      <dgm:spPr/>
      <dgm:t>
        <a:bodyPr/>
        <a:lstStyle/>
        <a:p>
          <a:endParaRPr lang="zh-CN" altLang="en-US"/>
        </a:p>
      </dgm:t>
    </dgm:pt>
    <dgm:pt modelId="{3E1956DE-23F8-4761-8F76-7ABD5A8AE770}" type="sibTrans" cxnId="{F690CC17-128D-4C56-BDC1-DD399FC8052C}">
      <dgm:prSet/>
      <dgm:spPr/>
      <dgm:t>
        <a:bodyPr/>
        <a:lstStyle/>
        <a:p>
          <a:endParaRPr lang="zh-CN" altLang="en-US"/>
        </a:p>
      </dgm:t>
    </dgm:pt>
    <dgm:pt modelId="{16C98B6D-CC9A-459C-A148-3249240D3586}">
      <dgm:prSet phldrT="[文本]" phldr="0" custT="0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dirty="0"/>
            <a:t>big array division</a:t>
          </a:r>
        </a:p>
      </dgm:t>
    </dgm:pt>
    <dgm:pt modelId="{B2C4969C-7F63-4CB2-9C9A-A6F67CF17685}" type="parTrans" cxnId="{8074D15B-97DC-4724-BB7A-22036E141CE6}">
      <dgm:prSet/>
      <dgm:spPr/>
      <dgm:t>
        <a:bodyPr/>
        <a:lstStyle/>
        <a:p>
          <a:endParaRPr lang="zh-CN" altLang="en-US"/>
        </a:p>
      </dgm:t>
    </dgm:pt>
    <dgm:pt modelId="{D9B5BE56-AD46-4CF8-8D6E-63CE26896AAC}" type="sibTrans" cxnId="{8074D15B-97DC-4724-BB7A-22036E141CE6}">
      <dgm:prSet/>
      <dgm:spPr/>
      <dgm:t>
        <a:bodyPr/>
        <a:lstStyle/>
        <a:p>
          <a:endParaRPr lang="zh-CN" altLang="en-US"/>
        </a:p>
      </dgm:t>
    </dgm:pt>
    <dgm:pt modelId="{23E08954-DEFC-4A8C-B951-725E72315086}" type="pres">
      <dgm:prSet presAssocID="{F3AA1B95-8096-483E-937F-B7117F22143A}" presName="Name0" presStyleCnt="0">
        <dgm:presLayoutVars>
          <dgm:dir/>
          <dgm:resizeHandles val="exact"/>
        </dgm:presLayoutVars>
      </dgm:prSet>
      <dgm:spPr/>
    </dgm:pt>
    <dgm:pt modelId="{A9558FAE-AE26-43A7-A5EC-E1594E2B2F93}" type="pres">
      <dgm:prSet presAssocID="{B9356EF3-F2BD-44EF-8989-A8C6F68A9C26}" presName="node" presStyleLbl="node1" presStyleIdx="0" presStyleCnt="3">
        <dgm:presLayoutVars>
          <dgm:bulletEnabled val="1"/>
        </dgm:presLayoutVars>
      </dgm:prSet>
      <dgm:spPr/>
    </dgm:pt>
    <dgm:pt modelId="{56077158-A490-49C0-92A3-E1F3F4A134D1}" type="pres">
      <dgm:prSet presAssocID="{E862CC6F-EE5F-4708-AD0C-4AFC083AC1E9}" presName="sibTrans" presStyleLbl="sibTrans2D1" presStyleIdx="0" presStyleCnt="2"/>
      <dgm:spPr/>
    </dgm:pt>
    <dgm:pt modelId="{866543E3-7169-4994-AA48-DBEAD952B2D7}" type="pres">
      <dgm:prSet presAssocID="{E862CC6F-EE5F-4708-AD0C-4AFC083AC1E9}" presName="connectorText" presStyleLbl="sibTrans2D1" presStyleIdx="0" presStyleCnt="2"/>
      <dgm:spPr/>
    </dgm:pt>
    <dgm:pt modelId="{0C6A0E2D-4913-46C1-A93F-3832E34B4A9D}" type="pres">
      <dgm:prSet presAssocID="{EDABB1AF-A433-4877-8BF8-9FA85F924A2C}" presName="node" presStyleLbl="node1" presStyleIdx="1" presStyleCnt="3">
        <dgm:presLayoutVars>
          <dgm:bulletEnabled val="1"/>
        </dgm:presLayoutVars>
      </dgm:prSet>
      <dgm:spPr/>
    </dgm:pt>
    <dgm:pt modelId="{18462591-2085-43A2-8617-BA9721C35F9F}" type="pres">
      <dgm:prSet presAssocID="{3E1956DE-23F8-4761-8F76-7ABD5A8AE770}" presName="sibTrans" presStyleLbl="sibTrans2D1" presStyleIdx="1" presStyleCnt="2"/>
      <dgm:spPr/>
    </dgm:pt>
    <dgm:pt modelId="{F0328CDC-AC5A-41D2-969E-7D80009105F2}" type="pres">
      <dgm:prSet presAssocID="{3E1956DE-23F8-4761-8F76-7ABD5A8AE770}" presName="connectorText" presStyleLbl="sibTrans2D1" presStyleIdx="1" presStyleCnt="2"/>
      <dgm:spPr/>
    </dgm:pt>
    <dgm:pt modelId="{507274D1-9FFA-4CA1-8C30-ADC25E352D22}" type="pres">
      <dgm:prSet presAssocID="{16C98B6D-CC9A-459C-A148-3249240D3586}" presName="node" presStyleLbl="node1" presStyleIdx="2" presStyleCnt="3">
        <dgm:presLayoutVars>
          <dgm:bulletEnabled val="1"/>
        </dgm:presLayoutVars>
      </dgm:prSet>
      <dgm:spPr/>
    </dgm:pt>
  </dgm:ptLst>
  <dgm:cxnLst>
    <dgm:cxn modelId="{F690CC17-128D-4C56-BDC1-DD399FC8052C}" srcId="{F3AA1B95-8096-483E-937F-B7117F22143A}" destId="{EDABB1AF-A433-4877-8BF8-9FA85F924A2C}" srcOrd="1" destOrd="0" parTransId="{22507475-337D-4D08-A27D-19453A1EC4B8}" sibTransId="{3E1956DE-23F8-4761-8F76-7ABD5A8AE770}"/>
    <dgm:cxn modelId="{99DA171E-DCFD-4CCB-83B2-C6185C34A1A5}" type="presOf" srcId="{E862CC6F-EE5F-4708-AD0C-4AFC083AC1E9}" destId="{56077158-A490-49C0-92A3-E1F3F4A134D1}" srcOrd="0" destOrd="0" presId="urn:microsoft.com/office/officeart/2005/8/layout/process1"/>
    <dgm:cxn modelId="{1148EE42-A8D3-4937-BC12-F176588130C1}" type="presOf" srcId="{3E1956DE-23F8-4761-8F76-7ABD5A8AE770}" destId="{18462591-2085-43A2-8617-BA9721C35F9F}" srcOrd="0" destOrd="0" presId="urn:microsoft.com/office/officeart/2005/8/layout/process1"/>
    <dgm:cxn modelId="{0F184155-FD8A-4314-9E43-4BA563CBBA03}" srcId="{F3AA1B95-8096-483E-937F-B7117F22143A}" destId="{B9356EF3-F2BD-44EF-8989-A8C6F68A9C26}" srcOrd="0" destOrd="0" parTransId="{42B40A37-3B74-4139-88E7-27DB8ADAFB3B}" sibTransId="{E862CC6F-EE5F-4708-AD0C-4AFC083AC1E9}"/>
    <dgm:cxn modelId="{8074D15B-97DC-4724-BB7A-22036E141CE6}" srcId="{F3AA1B95-8096-483E-937F-B7117F22143A}" destId="{16C98B6D-CC9A-459C-A148-3249240D3586}" srcOrd="2" destOrd="0" parTransId="{B2C4969C-7F63-4CB2-9C9A-A6F67CF17685}" sibTransId="{D9B5BE56-AD46-4CF8-8D6E-63CE26896AAC}"/>
    <dgm:cxn modelId="{D065C860-9BF4-4348-9999-A3ED7488D841}" type="presOf" srcId="{E862CC6F-EE5F-4708-AD0C-4AFC083AC1E9}" destId="{866543E3-7169-4994-AA48-DBEAD952B2D7}" srcOrd="1" destOrd="0" presId="urn:microsoft.com/office/officeart/2005/8/layout/process1"/>
    <dgm:cxn modelId="{CC82D679-8740-4FB1-AB40-3C7787DDEB3F}" type="presOf" srcId="{F3AA1B95-8096-483E-937F-B7117F22143A}" destId="{23E08954-DEFC-4A8C-B951-725E72315086}" srcOrd="0" destOrd="0" presId="urn:microsoft.com/office/officeart/2005/8/layout/process1"/>
    <dgm:cxn modelId="{C889978F-53E3-48BB-BE36-819EB375A5BC}" type="presOf" srcId="{EDABB1AF-A433-4877-8BF8-9FA85F924A2C}" destId="{0C6A0E2D-4913-46C1-A93F-3832E34B4A9D}" srcOrd="0" destOrd="0" presId="urn:microsoft.com/office/officeart/2005/8/layout/process1"/>
    <dgm:cxn modelId="{AF93F7EC-26BD-4F22-A7E7-B954E15525EC}" type="presOf" srcId="{16C98B6D-CC9A-459C-A148-3249240D3586}" destId="{507274D1-9FFA-4CA1-8C30-ADC25E352D22}" srcOrd="0" destOrd="0" presId="urn:microsoft.com/office/officeart/2005/8/layout/process1"/>
    <dgm:cxn modelId="{727D2DF0-3489-4BB5-94CA-25FEB7187CDD}" type="presOf" srcId="{3E1956DE-23F8-4761-8F76-7ABD5A8AE770}" destId="{F0328CDC-AC5A-41D2-969E-7D80009105F2}" srcOrd="1" destOrd="0" presId="urn:microsoft.com/office/officeart/2005/8/layout/process1"/>
    <dgm:cxn modelId="{097862F0-72ED-47EB-A3FA-DF9AB4E9E59C}" type="presOf" srcId="{B9356EF3-F2BD-44EF-8989-A8C6F68A9C26}" destId="{A9558FAE-AE26-43A7-A5EC-E1594E2B2F93}" srcOrd="0" destOrd="0" presId="urn:microsoft.com/office/officeart/2005/8/layout/process1"/>
    <dgm:cxn modelId="{7CE3E153-2CFE-40FF-ACBE-4A6805619010}" type="presParOf" srcId="{23E08954-DEFC-4A8C-B951-725E72315086}" destId="{A9558FAE-AE26-43A7-A5EC-E1594E2B2F93}" srcOrd="0" destOrd="0" presId="urn:microsoft.com/office/officeart/2005/8/layout/process1"/>
    <dgm:cxn modelId="{75F363B6-88B4-49C5-A2E5-3D44A8F35C57}" type="presParOf" srcId="{23E08954-DEFC-4A8C-B951-725E72315086}" destId="{56077158-A490-49C0-92A3-E1F3F4A134D1}" srcOrd="1" destOrd="0" presId="urn:microsoft.com/office/officeart/2005/8/layout/process1"/>
    <dgm:cxn modelId="{A0CFD20B-A0DD-4B0E-ACB3-0D1482E2D2E6}" type="presParOf" srcId="{56077158-A490-49C0-92A3-E1F3F4A134D1}" destId="{866543E3-7169-4994-AA48-DBEAD952B2D7}" srcOrd="0" destOrd="0" presId="urn:microsoft.com/office/officeart/2005/8/layout/process1"/>
    <dgm:cxn modelId="{97CF2701-EBAA-477E-A21A-65027201FD94}" type="presParOf" srcId="{23E08954-DEFC-4A8C-B951-725E72315086}" destId="{0C6A0E2D-4913-46C1-A93F-3832E34B4A9D}" srcOrd="2" destOrd="0" presId="urn:microsoft.com/office/officeart/2005/8/layout/process1"/>
    <dgm:cxn modelId="{8AE6E59F-513C-4F58-B600-11E6CF768694}" type="presParOf" srcId="{23E08954-DEFC-4A8C-B951-725E72315086}" destId="{18462591-2085-43A2-8617-BA9721C35F9F}" srcOrd="3" destOrd="0" presId="urn:microsoft.com/office/officeart/2005/8/layout/process1"/>
    <dgm:cxn modelId="{49345D8B-1EA1-4C7D-89EB-F1EA0EA99189}" type="presParOf" srcId="{18462591-2085-43A2-8617-BA9721C35F9F}" destId="{F0328CDC-AC5A-41D2-969E-7D80009105F2}" srcOrd="0" destOrd="0" presId="urn:microsoft.com/office/officeart/2005/8/layout/process1"/>
    <dgm:cxn modelId="{1851F259-1DC9-418B-A2FB-3AE62D53168D}" type="presParOf" srcId="{23E08954-DEFC-4A8C-B951-725E72315086}" destId="{507274D1-9FFA-4CA1-8C30-ADC25E352D22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558FAE-AE26-43A7-A5EC-E1594E2B2F93}">
      <dsp:nvSpPr>
        <dsp:cNvPr id="0" name=""/>
        <dsp:cNvSpPr/>
      </dsp:nvSpPr>
      <dsp:spPr bwMode="white">
        <a:xfrm>
          <a:off x="8488" y="899681"/>
          <a:ext cx="2537203" cy="152232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600" kern="1200" dirty="0"/>
            <a:t>Pre-calculation</a:t>
          </a:r>
        </a:p>
      </dsp:txBody>
      <dsp:txXfrm>
        <a:off x="53075" y="944268"/>
        <a:ext cx="2448029" cy="1433147"/>
      </dsp:txXfrm>
    </dsp:sp>
    <dsp:sp modelId="{56077158-A490-49C0-92A3-E1F3F4A134D1}">
      <dsp:nvSpPr>
        <dsp:cNvPr id="0" name=""/>
        <dsp:cNvSpPr/>
      </dsp:nvSpPr>
      <dsp:spPr bwMode="white">
        <a:xfrm>
          <a:off x="2799412" y="1346229"/>
          <a:ext cx="537887" cy="6292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800" kern="1200"/>
        </a:p>
      </dsp:txBody>
      <dsp:txXfrm>
        <a:off x="2799412" y="1472074"/>
        <a:ext cx="376521" cy="377536"/>
      </dsp:txXfrm>
    </dsp:sp>
    <dsp:sp modelId="{0C6A0E2D-4913-46C1-A93F-3832E34B4A9D}">
      <dsp:nvSpPr>
        <dsp:cNvPr id="0" name=""/>
        <dsp:cNvSpPr/>
      </dsp:nvSpPr>
      <dsp:spPr bwMode="white">
        <a:xfrm>
          <a:off x="3560573" y="899681"/>
          <a:ext cx="2537203" cy="152232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600" kern="1200" dirty="0"/>
            <a:t>U</a:t>
          </a:r>
        </a:p>
      </dsp:txBody>
      <dsp:txXfrm>
        <a:off x="3605160" y="944268"/>
        <a:ext cx="2448029" cy="1433147"/>
      </dsp:txXfrm>
    </dsp:sp>
    <dsp:sp modelId="{18462591-2085-43A2-8617-BA9721C35F9F}">
      <dsp:nvSpPr>
        <dsp:cNvPr id="0" name=""/>
        <dsp:cNvSpPr/>
      </dsp:nvSpPr>
      <dsp:spPr bwMode="white">
        <a:xfrm>
          <a:off x="6351496" y="1346229"/>
          <a:ext cx="537887" cy="6292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800" kern="1200"/>
        </a:p>
      </dsp:txBody>
      <dsp:txXfrm>
        <a:off x="6351496" y="1472074"/>
        <a:ext cx="376521" cy="377536"/>
      </dsp:txXfrm>
    </dsp:sp>
    <dsp:sp modelId="{507274D1-9FFA-4CA1-8C30-ADC25E352D22}">
      <dsp:nvSpPr>
        <dsp:cNvPr id="0" name=""/>
        <dsp:cNvSpPr/>
      </dsp:nvSpPr>
      <dsp:spPr bwMode="white">
        <a:xfrm>
          <a:off x="7112657" y="899681"/>
          <a:ext cx="2537203" cy="152232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600" kern="1200" dirty="0"/>
            <a:t>big array division</a:t>
          </a:r>
        </a:p>
      </dsp:txBody>
      <dsp:txXfrm>
        <a:off x="7157244" y="944268"/>
        <a:ext cx="2448029" cy="143314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#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22885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2913460" y="0"/>
            <a:ext cx="222885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2021/12/9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-17145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514350" y="4400550"/>
            <a:ext cx="41148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22885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2913460" y="8685213"/>
            <a:ext cx="222885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12684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1676400" y="12712700"/>
            <a:ext cx="5486400" cy="730250"/>
          </a:xfrm>
        </p:spPr>
        <p:txBody>
          <a:bodyPr/>
          <a:lstStyle/>
          <a:p>
            <a:fld id="{2A6D75CB-50F0-4D85-871E-4F7E18F16290}" type="datetimeFigureOut">
              <a:rPr lang="zh-CN" altLang="en-US" smtClean="0"/>
              <a:t>2021/12/9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077200" y="12712700"/>
            <a:ext cx="8229600" cy="73025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7221200" y="12712700"/>
            <a:ext cx="5486400" cy="730250"/>
          </a:xfrm>
        </p:spPr>
        <p:txBody>
          <a:bodyPr/>
          <a:lstStyle/>
          <a:p>
            <a:fld id="{AE965EB4-CD84-47A1-9059-313BD09E4A9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9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36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10" Type="http://schemas.openxmlformats.org/officeDocument/2006/relationships/image" Target="../media/image38.png"/><Relationship Id="rId4" Type="http://schemas.openxmlformats.org/officeDocument/2006/relationships/diagramData" Target="../diagrams/data1.xml"/><Relationship Id="rId9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17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6.png"/><Relationship Id="rId4" Type="http://schemas.openxmlformats.org/officeDocument/2006/relationships/image" Target="../media/image4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16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42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1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17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48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7" Type="http://schemas.openxmlformats.org/officeDocument/2006/relationships/image" Target="../media/image1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jpg"/><Relationship Id="rId5" Type="http://schemas.openxmlformats.org/officeDocument/2006/relationships/image" Target="../media/image52.jpg"/><Relationship Id="rId4" Type="http://schemas.openxmlformats.org/officeDocument/2006/relationships/image" Target="../media/image51.jp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58.png"/><Relationship Id="rId3" Type="http://schemas.openxmlformats.org/officeDocument/2006/relationships/image" Target="../media/image16.png"/><Relationship Id="rId7" Type="http://schemas.openxmlformats.org/officeDocument/2006/relationships/image" Target="../media/image5.png"/><Relationship Id="rId12" Type="http://schemas.openxmlformats.org/officeDocument/2006/relationships/image" Target="../media/image57.png"/><Relationship Id="rId2" Type="http://schemas.openxmlformats.org/officeDocument/2006/relationships/image" Target="../media/image15.png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11" Type="http://schemas.openxmlformats.org/officeDocument/2006/relationships/image" Target="../media/image2.png"/><Relationship Id="rId5" Type="http://schemas.openxmlformats.org/officeDocument/2006/relationships/image" Target="../media/image3.png"/><Relationship Id="rId15" Type="http://schemas.openxmlformats.org/officeDocument/2006/relationships/image" Target="../media/image60.png"/><Relationship Id="rId10" Type="http://schemas.openxmlformats.org/officeDocument/2006/relationships/image" Target="../media/image56.png"/><Relationship Id="rId4" Type="http://schemas.openxmlformats.org/officeDocument/2006/relationships/image" Target="../media/image17.png"/><Relationship Id="rId9" Type="http://schemas.openxmlformats.org/officeDocument/2006/relationships/image" Target="../media/image7.png"/><Relationship Id="rId14" Type="http://schemas.openxmlformats.org/officeDocument/2006/relationships/image" Target="../media/image5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7.png"/><Relationship Id="rId3" Type="http://schemas.openxmlformats.org/officeDocument/2006/relationships/image" Target="../media/image1.png"/><Relationship Id="rId7" Type="http://schemas.openxmlformats.org/officeDocument/2006/relationships/image" Target="../media/image59.png"/><Relationship Id="rId12" Type="http://schemas.openxmlformats.org/officeDocument/2006/relationships/image" Target="../media/image5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11" Type="http://schemas.openxmlformats.org/officeDocument/2006/relationships/image" Target="../media/image5.png"/><Relationship Id="rId5" Type="http://schemas.openxmlformats.org/officeDocument/2006/relationships/image" Target="../media/image57.png"/><Relationship Id="rId10" Type="http://schemas.openxmlformats.org/officeDocument/2006/relationships/image" Target="../media/image54.png"/><Relationship Id="rId4" Type="http://schemas.openxmlformats.org/officeDocument/2006/relationships/image" Target="../media/image2.png"/><Relationship Id="rId9" Type="http://schemas.openxmlformats.org/officeDocument/2006/relationships/image" Target="../media/image3.png"/><Relationship Id="rId14" Type="http://schemas.openxmlformats.org/officeDocument/2006/relationships/image" Target="../media/image56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11.png"/><Relationship Id="rId7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20.png"/><Relationship Id="rId4" Type="http://schemas.openxmlformats.org/officeDocument/2006/relationships/image" Target="../media/image19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17.png"/><Relationship Id="rId10" Type="http://schemas.openxmlformats.org/officeDocument/2006/relationships/image" Target="../media/image25.png"/><Relationship Id="rId4" Type="http://schemas.openxmlformats.org/officeDocument/2006/relationships/image" Target="../media/image16.png"/><Relationship Id="rId9" Type="http://schemas.openxmlformats.org/officeDocument/2006/relationships/image" Target="../media/image24.png"/><Relationship Id="rId1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3" Type="http://schemas.openxmlformats.org/officeDocument/2006/relationships/image" Target="../media/image32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34.png"/><Relationship Id="rId10" Type="http://schemas.openxmlformats.org/officeDocument/2006/relationships/image" Target="../media/image25.png"/><Relationship Id="rId4" Type="http://schemas.openxmlformats.org/officeDocument/2006/relationships/image" Target="../media/image33.png"/><Relationship Id="rId9" Type="http://schemas.openxmlformats.org/officeDocument/2006/relationships/image" Target="../media/image24.png"/><Relationship Id="rId1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image 10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5735300" y="-304800"/>
            <a:ext cx="14262100" cy="14274800"/>
          </a:xfrm>
          <a:prstGeom prst="rect">
            <a:avLst/>
          </a:prstGeom>
        </p:spPr>
      </p:pic>
      <p:sp>
        <p:nvSpPr>
          <p:cNvPr id="102" name="Object 102"/>
          <p:cNvSpPr txBox="1"/>
          <p:nvPr/>
        </p:nvSpPr>
        <p:spPr>
          <a:xfrm>
            <a:off x="226322" y="3860800"/>
            <a:ext cx="16133232" cy="1496597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>
              <a:lnSpc>
                <a:spcPct val="108000"/>
              </a:lnSpc>
            </a:pPr>
            <a:r>
              <a:rPr lang="en-US" altLang="zh-CN" sz="7600" b="1" dirty="0">
                <a:solidFill>
                  <a:srgbClr val="333333"/>
                </a:solidFill>
                <a:latin typeface="Arial Bold" panose="020B0604020202090204" charset="0"/>
                <a:ea typeface="OPPOSans-H" panose="00020600040101010101" charset="-122"/>
                <a:cs typeface="Arial Bold" panose="020B0604020202090204" charset="0"/>
              </a:rPr>
              <a:t>High speed RSA cryptosystem on CPU</a:t>
            </a:r>
          </a:p>
        </p:txBody>
      </p:sp>
      <p:sp>
        <p:nvSpPr>
          <p:cNvPr id="103" name="Object 103"/>
          <p:cNvSpPr txBox="1"/>
          <p:nvPr/>
        </p:nvSpPr>
        <p:spPr>
          <a:xfrm>
            <a:off x="167112" y="5430093"/>
            <a:ext cx="15258415" cy="970706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altLang="zh-CN" sz="6000" b="1" spc="420" dirty="0">
                <a:solidFill>
                  <a:schemeClr val="bg2"/>
                </a:solidFill>
                <a:latin typeface="Arial Bold" panose="020B0604020202090204" charset="0"/>
                <a:ea typeface="OPPOSans-R" panose="00020600040101010101" charset="-122"/>
                <a:cs typeface="Arial Bold" panose="020B0604020202090204" charset="0"/>
              </a:rPr>
              <a:t>Group 6</a:t>
            </a:r>
          </a:p>
        </p:txBody>
      </p:sp>
      <p:pic>
        <p:nvPicPr>
          <p:cNvPr id="104" name="image 10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99183" y="812800"/>
            <a:ext cx="1879600" cy="1879600"/>
          </a:xfrm>
          <a:prstGeom prst="rect">
            <a:avLst/>
          </a:prstGeom>
        </p:spPr>
      </p:pic>
      <p:grpSp>
        <p:nvGrpSpPr>
          <p:cNvPr id="1012" name="组合 1012"/>
          <p:cNvGrpSpPr/>
          <p:nvPr/>
        </p:nvGrpSpPr>
        <p:grpSpPr>
          <a:xfrm>
            <a:off x="17729200" y="812800"/>
            <a:ext cx="1066800" cy="1066800"/>
            <a:chOff x="17729200" y="812800"/>
            <a:chExt cx="1066800" cy="1066800"/>
          </a:xfrm>
        </p:grpSpPr>
        <p:pic>
          <p:nvPicPr>
            <p:cNvPr id="1013" name="image 1013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17729200" y="812800"/>
              <a:ext cx="1066800" cy="1066800"/>
            </a:xfrm>
            <a:prstGeom prst="rect">
              <a:avLst/>
            </a:prstGeom>
          </p:spPr>
        </p:pic>
        <p:pic>
          <p:nvPicPr>
            <p:cNvPr id="1014" name="image 1014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17957800" y="1041400"/>
              <a:ext cx="609600" cy="609600"/>
            </a:xfrm>
            <a:prstGeom prst="rect">
              <a:avLst/>
            </a:prstGeom>
          </p:spPr>
        </p:pic>
      </p:grpSp>
      <p:grpSp>
        <p:nvGrpSpPr>
          <p:cNvPr id="1015" name="组合 1015"/>
          <p:cNvGrpSpPr/>
          <p:nvPr/>
        </p:nvGrpSpPr>
        <p:grpSpPr>
          <a:xfrm>
            <a:off x="21005800" y="3632200"/>
            <a:ext cx="914400" cy="914400"/>
            <a:chOff x="21005800" y="3632200"/>
            <a:chExt cx="914400" cy="914400"/>
          </a:xfrm>
        </p:grpSpPr>
        <p:pic>
          <p:nvPicPr>
            <p:cNvPr id="1016" name="image 1016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21005800" y="3632200"/>
              <a:ext cx="914400" cy="914400"/>
            </a:xfrm>
            <a:prstGeom prst="rect">
              <a:avLst/>
            </a:prstGeom>
          </p:spPr>
        </p:pic>
        <p:pic>
          <p:nvPicPr>
            <p:cNvPr id="1017" name="image 1017"/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>
            <a:xfrm>
              <a:off x="21234400" y="3860800"/>
              <a:ext cx="457200" cy="457200"/>
            </a:xfrm>
            <a:prstGeom prst="rect">
              <a:avLst/>
            </a:prstGeom>
          </p:spPr>
        </p:pic>
      </p:grpSp>
      <p:grpSp>
        <p:nvGrpSpPr>
          <p:cNvPr id="1018" name="组合 1018"/>
          <p:cNvGrpSpPr/>
          <p:nvPr/>
        </p:nvGrpSpPr>
        <p:grpSpPr>
          <a:xfrm>
            <a:off x="16383000" y="10553700"/>
            <a:ext cx="1701800" cy="1701800"/>
            <a:chOff x="16383000" y="10553700"/>
            <a:chExt cx="1701800" cy="1701800"/>
          </a:xfrm>
        </p:grpSpPr>
        <p:pic>
          <p:nvPicPr>
            <p:cNvPr id="1019" name="image 1019"/>
            <p:cNvPicPr>
              <a:picLocks noChangeAspect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>
            <a:xfrm>
              <a:off x="16383000" y="10553700"/>
              <a:ext cx="1701800" cy="1701800"/>
            </a:xfrm>
            <a:prstGeom prst="rect">
              <a:avLst/>
            </a:prstGeom>
          </p:spPr>
        </p:pic>
        <p:pic>
          <p:nvPicPr>
            <p:cNvPr id="1020" name="image 1020"/>
            <p:cNvPicPr>
              <a:picLocks noChangeAspect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>
            <a:xfrm>
              <a:off x="16776700" y="11010900"/>
              <a:ext cx="901700" cy="850900"/>
            </a:xfrm>
            <a:prstGeom prst="rect">
              <a:avLst/>
            </a:prstGeom>
          </p:spPr>
        </p:pic>
      </p:grpSp>
      <p:sp>
        <p:nvSpPr>
          <p:cNvPr id="2" name="Object 103"/>
          <p:cNvSpPr txBox="1"/>
          <p:nvPr/>
        </p:nvSpPr>
        <p:spPr>
          <a:xfrm>
            <a:off x="1380143" y="8192123"/>
            <a:ext cx="13226415" cy="1666985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altLang="zh-CN" sz="3600" spc="420" dirty="0">
                <a:solidFill>
                  <a:schemeClr val="bg2"/>
                </a:solidFill>
                <a:latin typeface="Arial" panose="020B0604020202090204" pitchFamily="34" charset="0"/>
                <a:ea typeface="OPPOSans-R" panose="00020600040101010101" charset="-122"/>
                <a:cs typeface="Arial" panose="020B0604020202090204" pitchFamily="34" charset="0"/>
              </a:rPr>
              <a:t>  LIN Xiaotao (Justin)   1930026081</a:t>
            </a:r>
          </a:p>
          <a:p>
            <a:pPr algn="ctr">
              <a:lnSpc>
                <a:spcPct val="100000"/>
              </a:lnSpc>
            </a:pPr>
            <a:r>
              <a:rPr lang="en-US" altLang="zh-CN" sz="3600" spc="420" dirty="0">
                <a:solidFill>
                  <a:schemeClr val="bg2"/>
                </a:solidFill>
                <a:latin typeface="Arial" panose="020B0604020202090204" pitchFamily="34" charset="0"/>
                <a:ea typeface="OPPOSans-R" panose="00020600040101010101" charset="-122"/>
                <a:cs typeface="Arial" panose="020B0604020202090204" pitchFamily="34" charset="0"/>
              </a:rPr>
              <a:t>  ZHU Yizhuo (Bruce)   1930004048</a:t>
            </a:r>
          </a:p>
          <a:p>
            <a:pPr algn="ctr">
              <a:lnSpc>
                <a:spcPct val="100000"/>
              </a:lnSpc>
            </a:pPr>
            <a:r>
              <a:rPr lang="en-US" altLang="zh-CN" sz="3600" spc="420" dirty="0">
                <a:solidFill>
                  <a:schemeClr val="bg2"/>
                </a:solidFill>
                <a:latin typeface="Arial" panose="020B0604020202090204" pitchFamily="34" charset="0"/>
                <a:ea typeface="OPPOSans-R" panose="00020600040101010101" charset="-122"/>
                <a:cs typeface="Arial" panose="020B0604020202090204" pitchFamily="34" charset="0"/>
              </a:rPr>
              <a:t>     LI Sirui (Laurel)      1930026068</a:t>
            </a:r>
          </a:p>
        </p:txBody>
      </p:sp>
      <p:pic>
        <p:nvPicPr>
          <p:cNvPr id="23" name="image 8024">
            <a:extLst>
              <a:ext uri="{FF2B5EF4-FFF2-40B4-BE49-F238E27FC236}">
                <a16:creationId xmlns:a16="http://schemas.microsoft.com/office/drawing/2014/main" id="{EE788F5D-9AD8-BB4C-8E5A-A214AAAD1522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1868241" y="12481970"/>
            <a:ext cx="421200" cy="421230"/>
          </a:xfrm>
          <a:prstGeom prst="rect">
            <a:avLst/>
          </a:prstGeom>
        </p:spPr>
      </p:pic>
      <p:pic>
        <p:nvPicPr>
          <p:cNvPr id="24" name="image 8018">
            <a:extLst>
              <a:ext uri="{FF2B5EF4-FFF2-40B4-BE49-F238E27FC236}">
                <a16:creationId xmlns:a16="http://schemas.microsoft.com/office/drawing/2014/main" id="{4437C81D-8509-A94D-A748-F46435D6ED86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2637299" y="12480381"/>
            <a:ext cx="421215" cy="421200"/>
          </a:xfrm>
          <a:prstGeom prst="rect">
            <a:avLst/>
          </a:prstGeom>
        </p:spPr>
      </p:pic>
      <p:pic>
        <p:nvPicPr>
          <p:cNvPr id="25" name="image 8012">
            <a:extLst>
              <a:ext uri="{FF2B5EF4-FFF2-40B4-BE49-F238E27FC236}">
                <a16:creationId xmlns:a16="http://schemas.microsoft.com/office/drawing/2014/main" id="{EAFE61A2-5D3D-3243-AA8E-47ED1650115B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3388385" y="12479454"/>
            <a:ext cx="421196" cy="421200"/>
          </a:xfrm>
          <a:prstGeom prst="rect">
            <a:avLst/>
          </a:prstGeom>
        </p:spPr>
      </p:pic>
      <p:sp>
        <p:nvSpPr>
          <p:cNvPr id="26" name="椭圆 25">
            <a:extLst>
              <a:ext uri="{FF2B5EF4-FFF2-40B4-BE49-F238E27FC236}">
                <a16:creationId xmlns:a16="http://schemas.microsoft.com/office/drawing/2014/main" id="{C85EC2B8-E113-0442-9BC2-FF6F6F4714C9}"/>
              </a:ext>
            </a:extLst>
          </p:cNvPr>
          <p:cNvSpPr/>
          <p:nvPr/>
        </p:nvSpPr>
        <p:spPr>
          <a:xfrm>
            <a:off x="1099183" y="12479454"/>
            <a:ext cx="421200" cy="421200"/>
          </a:xfrm>
          <a:prstGeom prst="ellipse">
            <a:avLst/>
          </a:prstGeom>
          <a:solidFill>
            <a:srgbClr val="F161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7" name="image 8012">
            <a:extLst>
              <a:ext uri="{FF2B5EF4-FFF2-40B4-BE49-F238E27FC236}">
                <a16:creationId xmlns:a16="http://schemas.microsoft.com/office/drawing/2014/main" id="{3D7E2B15-0780-B74D-9BEB-289DF70435D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4139452" y="12479454"/>
            <a:ext cx="421196" cy="421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>
            <a:extLst>
              <a:ext uri="{FF2B5EF4-FFF2-40B4-BE49-F238E27FC236}">
                <a16:creationId xmlns:a16="http://schemas.microsoft.com/office/drawing/2014/main" id="{D9EE2655-F435-3844-903D-430C5782B442}"/>
              </a:ext>
            </a:extLst>
          </p:cNvPr>
          <p:cNvGrpSpPr/>
          <p:nvPr/>
        </p:nvGrpSpPr>
        <p:grpSpPr>
          <a:xfrm>
            <a:off x="6933083" y="4452347"/>
            <a:ext cx="10641404" cy="5469329"/>
            <a:chOff x="12340" y="8360"/>
            <a:chExt cx="15085" cy="6789"/>
          </a:xfrm>
        </p:grpSpPr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C97D781F-42BE-4248-9EF7-62529FCF9180}"/>
                </a:ext>
              </a:extLst>
            </p:cNvPr>
            <p:cNvSpPr/>
            <p:nvPr/>
          </p:nvSpPr>
          <p:spPr>
            <a:xfrm>
              <a:off x="12340" y="8360"/>
              <a:ext cx="15085" cy="6789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Object 304">
              <a:extLst>
                <a:ext uri="{FF2B5EF4-FFF2-40B4-BE49-F238E27FC236}">
                  <a16:creationId xmlns:a16="http://schemas.microsoft.com/office/drawing/2014/main" id="{5713D257-C4C8-374D-BE24-615A45547E65}"/>
                </a:ext>
              </a:extLst>
            </p:cNvPr>
            <p:cNvSpPr txBox="1"/>
            <p:nvPr/>
          </p:nvSpPr>
          <p:spPr>
            <a:xfrm>
              <a:off x="13023" y="9969"/>
              <a:ext cx="13720" cy="3022"/>
            </a:xfrm>
            <a:prstGeom prst="rect">
              <a:avLst/>
            </a:prstGeom>
          </p:spPr>
          <p:txBody>
            <a:bodyPr vert="horz" rtlCol="0" anchor="t" anchorCtr="0">
              <a:no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US" altLang="zh-CN" sz="4400" b="1" dirty="0">
                  <a:latin typeface="Arial Bold" panose="020B0604020202090204" charset="0"/>
                  <a:ea typeface="OPPOSans-H" panose="00020600040101010101" charset="-122"/>
                  <a:cs typeface="Arial Bold" panose="020B0604020202090204" charset="0"/>
                </a:rPr>
                <a:t>By using bit shift instead of division, By getting the low 32 bit instead of traditional modular to </a:t>
              </a:r>
            </a:p>
            <a:p>
              <a:pPr algn="ctr">
                <a:lnSpc>
                  <a:spcPct val="110000"/>
                </a:lnSpc>
              </a:pPr>
              <a:r>
                <a:rPr lang="en-US" altLang="zh-CN" sz="4800" b="1" i="0" dirty="0">
                  <a:solidFill>
                    <a:srgbClr val="F34C4C"/>
                  </a:solidFill>
                  <a:latin typeface="Arial Bold" panose="020B0604020202090204" charset="0"/>
                  <a:ea typeface="OPPOSans-H" panose="00020600040101010101" charset="-122"/>
                  <a:cs typeface="Arial Bold" panose="020B0604020202090204" charset="0"/>
                </a:rPr>
                <a:t>Improve s</a:t>
              </a:r>
              <a:r>
                <a:rPr lang="en-US" altLang="zh-CN" sz="4800" b="1" dirty="0">
                  <a:solidFill>
                    <a:srgbClr val="F34C4C"/>
                  </a:solidFill>
                  <a:latin typeface="Arial Bold" panose="020B0604020202090204" charset="0"/>
                  <a:ea typeface="OPPOSans-H" panose="00020600040101010101" charset="-122"/>
                  <a:cs typeface="Arial Bold" panose="020B0604020202090204" charset="0"/>
                </a:rPr>
                <a:t>peed performance</a:t>
              </a:r>
              <a:endParaRPr lang="en-US" altLang="zh-CN" sz="4800" b="1" i="0" dirty="0">
                <a:solidFill>
                  <a:srgbClr val="F34C4C"/>
                </a:solidFill>
                <a:latin typeface="Arial Bold" panose="020B0604020202090204" charset="0"/>
                <a:ea typeface="OPPOSans-B" panose="00020600040101010101" charset="-122"/>
                <a:cs typeface="Arial Bold" panose="020B0604020202090204" charset="0"/>
              </a:endParaRPr>
            </a:p>
            <a:p>
              <a:pPr algn="ctr">
                <a:lnSpc>
                  <a:spcPct val="110000"/>
                </a:lnSpc>
              </a:pPr>
              <a:endParaRPr lang="en-US" altLang="zh-CN" sz="3600" b="1" i="0" dirty="0">
                <a:latin typeface="Arial Bold" panose="020B0604020202090204" charset="0"/>
                <a:ea typeface="OPPOSans-H" panose="00020600040101010101" charset="-122"/>
                <a:cs typeface="Arial Bold" panose="020B0604020202090204" charset="0"/>
              </a:endParaRPr>
            </a:p>
          </p:txBody>
        </p:sp>
      </p:grpSp>
      <p:grpSp>
        <p:nvGrpSpPr>
          <p:cNvPr id="23" name="组合 4011">
            <a:extLst>
              <a:ext uri="{FF2B5EF4-FFF2-40B4-BE49-F238E27FC236}">
                <a16:creationId xmlns:a16="http://schemas.microsoft.com/office/drawing/2014/main" id="{2674DBC1-60F8-FE4A-A6EC-637BFBBB03AC}"/>
              </a:ext>
            </a:extLst>
          </p:cNvPr>
          <p:cNvGrpSpPr/>
          <p:nvPr/>
        </p:nvGrpSpPr>
        <p:grpSpPr>
          <a:xfrm>
            <a:off x="903045" y="1913448"/>
            <a:ext cx="12541885" cy="6002655"/>
            <a:chOff x="8780292" y="7155686"/>
            <a:chExt cx="12541885" cy="6002655"/>
          </a:xfrm>
        </p:grpSpPr>
        <p:sp>
          <p:nvSpPr>
            <p:cNvPr id="24" name="Object 4014">
              <a:extLst>
                <a:ext uri="{FF2B5EF4-FFF2-40B4-BE49-F238E27FC236}">
                  <a16:creationId xmlns:a16="http://schemas.microsoft.com/office/drawing/2014/main" id="{9636C6B4-550C-C54A-8889-0C50A949C99B}"/>
                </a:ext>
              </a:extLst>
            </p:cNvPr>
            <p:cNvSpPr txBox="1"/>
            <p:nvPr/>
          </p:nvSpPr>
          <p:spPr>
            <a:xfrm>
              <a:off x="9956800" y="7239992"/>
              <a:ext cx="4343400" cy="800100"/>
            </a:xfrm>
            <a:prstGeom prst="rect">
              <a:avLst/>
            </a:prstGeom>
          </p:spPr>
          <p:txBody>
            <a:bodyPr vert="horz" rtlCol="0" anchor="t" anchorCtr="0">
              <a:noAutofit/>
            </a:bodyPr>
            <a:lstStyle/>
            <a:p>
              <a:pPr algn="l">
                <a:lnSpc>
                  <a:spcPct val="110000"/>
                </a:lnSpc>
              </a:pPr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Object 4015">
                  <a:extLst>
                    <a:ext uri="{FF2B5EF4-FFF2-40B4-BE49-F238E27FC236}">
                      <a16:creationId xmlns:a16="http://schemas.microsoft.com/office/drawing/2014/main" id="{D557E556-F560-794A-8107-A619F59C5DCB}"/>
                    </a:ext>
                  </a:extLst>
                </p:cNvPr>
                <p:cNvSpPr txBox="1"/>
                <p:nvPr/>
              </p:nvSpPr>
              <p:spPr>
                <a:xfrm>
                  <a:off x="8780292" y="7155686"/>
                  <a:ext cx="12541885" cy="6002655"/>
                </a:xfrm>
                <a:prstGeom prst="rect">
                  <a:avLst/>
                </a:prstGeom>
              </p:spPr>
              <p:txBody>
                <a:bodyPr vert="horz" rtlCol="0" anchor="t" anchorCtr="0">
                  <a:noAutofit/>
                </a:bodyPr>
                <a:lstStyle/>
                <a:p>
                  <a:pPr algn="l">
                    <a:lnSpc>
                      <a:spcPct val="125000"/>
                    </a:lnSpc>
                  </a:pPr>
                  <a:r>
                    <a:rPr lang="en-US" altLang="zh-CN" sz="4500" b="1" dirty="0">
                      <a:solidFill>
                        <a:schemeClr val="bg2">
                          <a:lumMod val="75000"/>
                        </a:schemeClr>
                      </a:solidFill>
                      <a:latin typeface="Arial" panose="020B0604020202090204" pitchFamily="34" charset="0"/>
                      <a:cs typeface="Arial" panose="020B0604020202090204" pitchFamily="34" charset="0"/>
                    </a:rPr>
                    <a:t>Condition</a:t>
                  </a:r>
                </a:p>
                <a:p>
                  <a:pPr marL="742950" indent="-742950" algn="l">
                    <a:lnSpc>
                      <a:spcPct val="125000"/>
                    </a:lnSpc>
                    <a:buFont typeface="Arial" panose="020B0604020202090204" pitchFamily="34" charset="0"/>
                    <a:buChar char="•"/>
                  </a:pP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4500" i="1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cs typeface="Arial" panose="020B0604020202090204" pitchFamily="34" charset="0"/>
                        </a:rPr>
                        <m:t>gcd</m:t>
                      </m:r>
                      <m:r>
                        <a:rPr lang="en-US" altLang="zh-CN" sz="4500" i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cs typeface="Arial" panose="020B0604020202090204" pitchFamily="34" charset="0"/>
                        </a:rPr>
                        <m:t>⁡(</m:t>
                      </m:r>
                      <m:r>
                        <a:rPr lang="en-US" altLang="zh-CN" sz="4500" i="1" dirty="0" err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cs typeface="Arial" panose="020B0604020202090204" pitchFamily="34" charset="0"/>
                        </a:rPr>
                        <m:t>𝑚</m:t>
                      </m:r>
                      <m:r>
                        <a:rPr lang="en-US" altLang="zh-CN" sz="4500" i="1" dirty="0" err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cs typeface="Arial" panose="020B0604020202090204" pitchFamily="34" charset="0"/>
                        </a:rPr>
                        <m:t>,</m:t>
                      </m:r>
                      <m:r>
                        <a:rPr lang="en-US" altLang="zh-CN" sz="4500" i="1" dirty="0" err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cs typeface="Arial" panose="020B0604020202090204" pitchFamily="34" charset="0"/>
                        </a:rPr>
                        <m:t>𝑅</m:t>
                      </m:r>
                      <m:r>
                        <a:rPr lang="en-US" altLang="zh-CN" sz="4500" i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cs typeface="Arial" panose="020B0604020202090204" pitchFamily="34" charset="0"/>
                        </a:rPr>
                        <m:t>)=1</m:t>
                      </m:r>
                    </m:oMath>
                  </a14:m>
                  <a:endParaRPr lang="en-US" altLang="zh-CN" sz="4500" dirty="0">
                    <a:solidFill>
                      <a:schemeClr val="bg2">
                        <a:lumMod val="75000"/>
                      </a:schemeClr>
                    </a:solidFill>
                    <a:latin typeface="Arial" panose="020B0604020202090204" pitchFamily="34" charset="0"/>
                    <a:cs typeface="Arial" panose="020B0604020202090204" pitchFamily="34" charset="0"/>
                  </a:endParaRPr>
                </a:p>
                <a:p>
                  <a:pPr marL="742950" indent="-742950" algn="l">
                    <a:lnSpc>
                      <a:spcPct val="125000"/>
                    </a:lnSpc>
                    <a:buFont typeface="Arial" panose="020B0604020202090204" pitchFamily="34" charset="0"/>
                    <a:buChar char="•"/>
                  </a:pPr>
                  <a14:m>
                    <m:oMath xmlns:m="http://schemas.openxmlformats.org/officeDocument/2006/math">
                      <m:r>
                        <a:rPr lang="en-US" altLang="zh-CN" sz="4500" i="1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cs typeface="Arial" panose="020B0604020202090204" pitchFamily="34" charset="0"/>
                        </a:rPr>
                        <m:t>0&lt;</m:t>
                      </m:r>
                      <m:r>
                        <a:rPr lang="en-US" altLang="zh-CN" sz="4500" i="1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cs typeface="Arial" panose="020B0604020202090204" pitchFamily="34" charset="0"/>
                        </a:rPr>
                        <m:t>𝑇</m:t>
                      </m:r>
                      <m:r>
                        <a:rPr lang="en-US" altLang="zh-CN" sz="4500" i="1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cs typeface="Arial" panose="020B0604020202090204" pitchFamily="34" charset="0"/>
                        </a:rPr>
                        <m:t>&lt;</m:t>
                      </m:r>
                      <m:r>
                        <a:rPr lang="en-US" altLang="zh-CN" sz="4500" i="1" dirty="0" err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cs typeface="Arial" panose="020B0604020202090204" pitchFamily="34" charset="0"/>
                        </a:rPr>
                        <m:t>𝑚𝑅</m:t>
                      </m:r>
                    </m:oMath>
                  </a14:m>
                  <a:endParaRPr lang="en-US" altLang="zh-CN" sz="4500" dirty="0">
                    <a:solidFill>
                      <a:schemeClr val="bg2">
                        <a:lumMod val="75000"/>
                      </a:schemeClr>
                    </a:solidFill>
                    <a:latin typeface="Arial" panose="020B0604020202090204" pitchFamily="34" charset="0"/>
                    <a:cs typeface="Arial" panose="020B0604020202090204" pitchFamily="34" charset="0"/>
                  </a:endParaRPr>
                </a:p>
                <a:p>
                  <a:pPr marL="742950" indent="-742950" algn="l">
                    <a:lnSpc>
                      <a:spcPct val="125000"/>
                    </a:lnSpc>
                    <a:buFont typeface="Arial" panose="020B0604020202090204" pitchFamily="34" charset="0"/>
                    <a:buChar char="•"/>
                  </a:pPr>
                  <a:endParaRPr lang="en-US" altLang="zh-CN" sz="4500" dirty="0">
                    <a:solidFill>
                      <a:schemeClr val="bg2"/>
                    </a:solidFill>
                    <a:latin typeface="Arial" panose="020B0604020202090204" pitchFamily="34" charset="0"/>
                    <a:cs typeface="Arial" panose="020B0604020202090204" pitchFamily="34" charset="0"/>
                  </a:endParaRPr>
                </a:p>
                <a:p>
                  <a:pPr algn="l">
                    <a:lnSpc>
                      <a:spcPct val="125000"/>
                    </a:lnSpc>
                  </a:pPr>
                  <a:endParaRPr lang="en-US" altLang="zh-CN" sz="4500" dirty="0">
                    <a:solidFill>
                      <a:schemeClr val="bg2"/>
                    </a:solidFill>
                    <a:latin typeface="Arial" panose="020B0604020202090204" pitchFamily="34" charset="0"/>
                    <a:cs typeface="Arial" panose="020B0604020202090204" pitchFamily="34" charset="0"/>
                  </a:endParaRPr>
                </a:p>
              </p:txBody>
            </p:sp>
          </mc:Choice>
          <mc:Fallback xmlns="">
            <p:sp>
              <p:nvSpPr>
                <p:cNvPr id="25" name="Object 4015">
                  <a:extLst>
                    <a:ext uri="{FF2B5EF4-FFF2-40B4-BE49-F238E27FC236}">
                      <a16:creationId xmlns:a16="http://schemas.microsoft.com/office/drawing/2014/main" id="{D557E556-F560-794A-8107-A619F59C5DC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80292" y="7155686"/>
                  <a:ext cx="12541885" cy="6002655"/>
                </a:xfrm>
                <a:prstGeom prst="rect">
                  <a:avLst/>
                </a:prstGeom>
                <a:blipFill>
                  <a:blip r:embed="rId2"/>
                  <a:stretch>
                    <a:fillRect l="-2126" t="-6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Object 409">
                <a:extLst>
                  <a:ext uri="{FF2B5EF4-FFF2-40B4-BE49-F238E27FC236}">
                    <a16:creationId xmlns:a16="http://schemas.microsoft.com/office/drawing/2014/main" id="{2BCA9E16-1454-3045-9CA3-1FC5E47FD5F1}"/>
                  </a:ext>
                </a:extLst>
              </p:cNvPr>
              <p:cNvSpPr txBox="1"/>
              <p:nvPr/>
            </p:nvSpPr>
            <p:spPr>
              <a:xfrm>
                <a:off x="16447600" y="1859453"/>
                <a:ext cx="4805917" cy="1016379"/>
              </a:xfrm>
              <a:prstGeom prst="rect">
                <a:avLst/>
              </a:prstGeom>
            </p:spPr>
            <p:txBody>
              <a:bodyPr vert="horz" rtlCol="0" anchor="t" anchorCtr="0">
                <a:noAutofit/>
              </a:bodyPr>
              <a:lstStyle/>
              <a:p>
                <a:pPr algn="ctr">
                  <a:lnSpc>
                    <a:spcPct val="11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6000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OPPOSans-B" panose="00020600040101010101" charset="-122"/>
                              <a:cs typeface="Arial Bold" panose="020B0604020202090204" charset="0"/>
                            </a:rPr>
                          </m:ctrlPr>
                        </m:sSupPr>
                        <m:e>
                          <m:r>
                            <a:rPr lang="en-US" altLang="zh-CN" sz="6000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OPPOSans-B" panose="00020600040101010101" charset="-122"/>
                              <a:cs typeface="Arial Bold" panose="020B0604020202090204" charset="0"/>
                            </a:rPr>
                            <m:t>𝑻𝑹</m:t>
                          </m:r>
                        </m:e>
                        <m:sup>
                          <m:r>
                            <a:rPr lang="en-US" altLang="zh-CN" sz="6000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OPPOSans-B" panose="00020600040101010101" charset="-122"/>
                              <a:cs typeface="Arial Bold" panose="020B0604020202090204" charset="0"/>
                            </a:rPr>
                            <m:t>−</m:t>
                          </m:r>
                          <m:r>
                            <a:rPr lang="en-US" altLang="zh-CN" sz="6000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OPPOSans-B" panose="00020600040101010101" charset="-122"/>
                              <a:cs typeface="Arial Bold" panose="020B0604020202090204" charset="0"/>
                            </a:rPr>
                            <m:t>𝟏</m:t>
                          </m:r>
                        </m:sup>
                      </m:sSup>
                      <m:r>
                        <a:rPr lang="en-US" altLang="zh-CN" sz="6000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OPPOSans-B" panose="00020600040101010101" charset="-122"/>
                          <a:cs typeface="Arial Bold" panose="020B0604020202090204" charset="0"/>
                        </a:rPr>
                        <m:t>𝒎𝒐𝒅</m:t>
                      </m:r>
                      <m:r>
                        <a:rPr lang="en-US" altLang="zh-CN" sz="6000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OPPOSans-B" panose="00020600040101010101" charset="-122"/>
                          <a:cs typeface="Arial Bold" panose="020B0604020202090204" charset="0"/>
                        </a:rPr>
                        <m:t> </m:t>
                      </m:r>
                      <m:r>
                        <a:rPr lang="en-US" altLang="zh-CN" sz="6000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OPPOSans-B" panose="00020600040101010101" charset="-122"/>
                          <a:cs typeface="Arial Bold" panose="020B0604020202090204" charset="0"/>
                        </a:rPr>
                        <m:t>𝒎</m:t>
                      </m:r>
                    </m:oMath>
                  </m:oMathPara>
                </a14:m>
                <a:endParaRPr lang="en-US" altLang="zh-CN" sz="6000" b="1" i="0" dirty="0">
                  <a:solidFill>
                    <a:schemeClr val="accent2"/>
                  </a:solidFill>
                  <a:latin typeface="Arial Bold" panose="020B0604020202090204" charset="0"/>
                  <a:ea typeface="OPPOSans-B" panose="00020600040101010101" charset="-122"/>
                  <a:cs typeface="Arial Bold" panose="020B0604020202090204" charset="0"/>
                </a:endParaRPr>
              </a:p>
            </p:txBody>
          </p:sp>
        </mc:Choice>
        <mc:Fallback xmlns="">
          <p:sp>
            <p:nvSpPr>
              <p:cNvPr id="27" name="Object 409">
                <a:extLst>
                  <a:ext uri="{FF2B5EF4-FFF2-40B4-BE49-F238E27FC236}">
                    <a16:creationId xmlns:a16="http://schemas.microsoft.com/office/drawing/2014/main" id="{2BCA9E16-1454-3045-9CA3-1FC5E47FD5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47600" y="1859453"/>
                <a:ext cx="4805917" cy="1016379"/>
              </a:xfrm>
              <a:prstGeom prst="rect">
                <a:avLst/>
              </a:prstGeom>
              <a:blipFill>
                <a:blip r:embed="rId3"/>
                <a:stretch>
                  <a:fillRect l="-1847" b="-3456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Object 409">
            <a:extLst>
              <a:ext uri="{FF2B5EF4-FFF2-40B4-BE49-F238E27FC236}">
                <a16:creationId xmlns:a16="http://schemas.microsoft.com/office/drawing/2014/main" id="{9F2BAB71-5253-6D4D-AADE-0187C3E31811}"/>
              </a:ext>
            </a:extLst>
          </p:cNvPr>
          <p:cNvSpPr txBox="1"/>
          <p:nvPr/>
        </p:nvSpPr>
        <p:spPr>
          <a:xfrm>
            <a:off x="14561820" y="10216571"/>
            <a:ext cx="8594725" cy="141097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>
              <a:lnSpc>
                <a:spcPct val="110000"/>
              </a:lnSpc>
            </a:pPr>
            <a:r>
              <a:rPr lang="en-US" altLang="zh-CN" sz="4400" b="1" i="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OPPOSans-B" panose="00020600040101010101" charset="-122"/>
                <a:cs typeface="+mj-lt"/>
              </a:rPr>
              <a:t>Main Point</a:t>
            </a:r>
            <a:endParaRPr lang="en-US" altLang="zh-CN" sz="4400" b="0" i="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OPPOSans-M" panose="00020600040101010101" charset="-122"/>
              <a:cs typeface="+mj-lt"/>
            </a:endParaRPr>
          </a:p>
          <a:p>
            <a:pPr algn="ctr">
              <a:lnSpc>
                <a:spcPct val="110000"/>
              </a:lnSpc>
            </a:pPr>
            <a:endParaRPr lang="en-US" altLang="zh-CN" sz="4400" b="0" i="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OPPOSans-M" panose="00020600040101010101" charset="-122"/>
              <a:cs typeface="+mj-lt"/>
            </a:endParaRPr>
          </a:p>
        </p:txBody>
      </p:sp>
      <p:sp>
        <p:nvSpPr>
          <p:cNvPr id="33" name="右箭头 32">
            <a:extLst>
              <a:ext uri="{FF2B5EF4-FFF2-40B4-BE49-F238E27FC236}">
                <a16:creationId xmlns:a16="http://schemas.microsoft.com/office/drawing/2014/main" id="{A422CBCA-D4BA-5447-89B1-59E04F43AB71}"/>
              </a:ext>
            </a:extLst>
          </p:cNvPr>
          <p:cNvSpPr/>
          <p:nvPr/>
        </p:nvSpPr>
        <p:spPr>
          <a:xfrm rot="16200000">
            <a:off x="15593009" y="6139871"/>
            <a:ext cx="6515100" cy="800735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右箭头 33">
            <a:extLst>
              <a:ext uri="{FF2B5EF4-FFF2-40B4-BE49-F238E27FC236}">
                <a16:creationId xmlns:a16="http://schemas.microsoft.com/office/drawing/2014/main" id="{35320269-72AC-C746-9B3B-6F0690F1C87F}"/>
              </a:ext>
            </a:extLst>
          </p:cNvPr>
          <p:cNvSpPr/>
          <p:nvPr/>
        </p:nvSpPr>
        <p:spPr>
          <a:xfrm>
            <a:off x="13232381" y="2042792"/>
            <a:ext cx="2926195" cy="703580"/>
          </a:xfrm>
          <a:prstGeom prst="rightArrow">
            <a:avLst>
              <a:gd name="adj1" fmla="val 57025"/>
              <a:gd name="adj2" fmla="val 50000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5" name="直角上箭头 34">
            <a:extLst>
              <a:ext uri="{FF2B5EF4-FFF2-40B4-BE49-F238E27FC236}">
                <a16:creationId xmlns:a16="http://schemas.microsoft.com/office/drawing/2014/main" id="{F6FEDB30-497C-184F-AAB5-A6D43D0D0105}"/>
              </a:ext>
            </a:extLst>
          </p:cNvPr>
          <p:cNvSpPr/>
          <p:nvPr/>
        </p:nvSpPr>
        <p:spPr>
          <a:xfrm rot="5400000">
            <a:off x="3483970" y="4152473"/>
            <a:ext cx="2620854" cy="3881952"/>
          </a:xfrm>
          <a:prstGeom prst="bentUpArrow">
            <a:avLst>
              <a:gd name="adj1" fmla="val 19296"/>
              <a:gd name="adj2" fmla="val 15611"/>
              <a:gd name="adj3" fmla="val 25000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D0C584A4-2070-894E-906C-EC26CA28AE1D}"/>
              </a:ext>
            </a:extLst>
          </p:cNvPr>
          <p:cNvSpPr txBox="1"/>
          <p:nvPr/>
        </p:nvSpPr>
        <p:spPr>
          <a:xfrm>
            <a:off x="809625" y="455129"/>
            <a:ext cx="10748327" cy="19763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zh-CN" sz="6000" b="1" dirty="0">
                <a:solidFill>
                  <a:schemeClr val="bg2">
                    <a:lumMod val="75000"/>
                  </a:schemeClr>
                </a:solidFill>
                <a:latin typeface="Arial Bold" panose="020B0604020202090204" charset="0"/>
                <a:ea typeface="OPPOSans-R" panose="00020600040101010101" charset="-122"/>
                <a:cs typeface="Arial Bold" panose="020B0604020202090204" charset="0"/>
              </a:rPr>
              <a:t>Montgomery Reduction(T, R, N)</a:t>
            </a:r>
            <a:endParaRPr lang="en-US" altLang="zh-CN" sz="6000" b="1" i="0" dirty="0">
              <a:solidFill>
                <a:schemeClr val="bg2">
                  <a:lumMod val="75000"/>
                </a:schemeClr>
              </a:solidFill>
              <a:latin typeface="Arial Bold" panose="020B0604020202090204" charset="0"/>
              <a:ea typeface="OPPOSans-R" panose="00020600040101010101" charset="-122"/>
              <a:cs typeface="Arial Bold" panose="020B0604020202090204" charset="0"/>
            </a:endParaRPr>
          </a:p>
          <a:p>
            <a:pPr algn="l">
              <a:lnSpc>
                <a:spcPct val="110000"/>
              </a:lnSpc>
            </a:pPr>
            <a:endParaRPr lang="en-US" altLang="zh-CN" sz="5400" b="1" i="0" dirty="0">
              <a:solidFill>
                <a:srgbClr val="999999"/>
              </a:solidFill>
              <a:latin typeface="Arial Bold" panose="020B0604020202090204" charset="0"/>
              <a:ea typeface="OPPOSans-R" panose="00020600040101010101" charset="-122"/>
              <a:cs typeface="Arial Bold" panose="020B0604020202090204" charset="0"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639838D4-844E-FD4A-9D91-7816B8E1A682}"/>
              </a:ext>
            </a:extLst>
          </p:cNvPr>
          <p:cNvSpPr txBox="1"/>
          <p:nvPr/>
        </p:nvSpPr>
        <p:spPr>
          <a:xfrm>
            <a:off x="13490391" y="2692823"/>
            <a:ext cx="232607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4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 Bold" panose="020B0604020202090204" charset="0"/>
                <a:ea typeface="OPPOSans-R" panose="00020600040101010101" charset="-122"/>
                <a:cs typeface="Arial Bold" panose="020B0604020202090204" charset="0"/>
              </a:rPr>
              <a:t>Estimate</a:t>
            </a:r>
            <a:endParaRPr lang="zh-CN" altLang="en-US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aphicFrame>
        <p:nvGraphicFramePr>
          <p:cNvPr id="38" name="图示 37">
            <a:extLst>
              <a:ext uri="{FF2B5EF4-FFF2-40B4-BE49-F238E27FC236}">
                <a16:creationId xmlns:a16="http://schemas.microsoft.com/office/drawing/2014/main" id="{209B6562-394B-E74C-9ED1-7D0BFB6535B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74157576"/>
              </p:ext>
            </p:extLst>
          </p:nvPr>
        </p:nvGraphicFramePr>
        <p:xfrm>
          <a:off x="14029690" y="10572806"/>
          <a:ext cx="9658350" cy="33216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2D3BBC8E-A7E6-8E48-8269-327EDCDCC32F}"/>
                  </a:ext>
                </a:extLst>
              </p:cNvPr>
              <p:cNvSpPr txBox="1"/>
              <p:nvPr/>
            </p:nvSpPr>
            <p:spPr>
              <a:xfrm>
                <a:off x="7552184" y="1834739"/>
                <a:ext cx="6243210" cy="11079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1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6000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OPPOSans-B" panose="00020600040101010101" charset="-122"/>
                          <a:cs typeface="Arial Bold" panose="020B0604020202090204" charset="0"/>
                        </a:rPr>
                        <m:t>(</m:t>
                      </m:r>
                      <m:r>
                        <a:rPr lang="en-US" altLang="zh-CN" sz="6000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OPPOSans-B" panose="00020600040101010101" charset="-122"/>
                          <a:cs typeface="Arial Bold" panose="020B0604020202090204" charset="0"/>
                        </a:rPr>
                        <m:t>𝑻</m:t>
                      </m:r>
                      <m:r>
                        <a:rPr lang="en-US" altLang="zh-CN" sz="6000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OPPOSans-B" panose="00020600040101010101" charset="-122"/>
                          <a:cs typeface="Arial Bold" panose="020B0604020202090204" charset="0"/>
                        </a:rPr>
                        <m:t>+</m:t>
                      </m:r>
                      <m:r>
                        <a:rPr lang="en-US" altLang="zh-CN" sz="6000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OPPOSans-B" panose="00020600040101010101" charset="-122"/>
                          <a:cs typeface="Arial Bold" panose="020B0604020202090204" charset="0"/>
                        </a:rPr>
                        <m:t>𝑼𝒎</m:t>
                      </m:r>
                      <m:r>
                        <a:rPr lang="en-US" altLang="zh-CN" sz="6000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OPPOSans-B" panose="00020600040101010101" charset="-122"/>
                          <a:cs typeface="Arial Bold" panose="020B0604020202090204" charset="0"/>
                        </a:rPr>
                        <m:t>)/</m:t>
                      </m:r>
                      <m:r>
                        <a:rPr lang="en-US" altLang="zh-CN" sz="6000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OPPOSans-B" panose="00020600040101010101" charset="-122"/>
                          <a:cs typeface="Arial Bold" panose="020B0604020202090204" charset="0"/>
                        </a:rPr>
                        <m:t>𝑹</m:t>
                      </m:r>
                    </m:oMath>
                  </m:oMathPara>
                </a14:m>
                <a:endParaRPr lang="en-US" altLang="zh-CN" sz="6000" b="1" i="0" dirty="0">
                  <a:solidFill>
                    <a:schemeClr val="accent2"/>
                  </a:solidFill>
                  <a:latin typeface="Arial Bold" panose="020B0604020202090204" charset="0"/>
                  <a:ea typeface="OPPOSans-B" panose="00020600040101010101" charset="-122"/>
                  <a:cs typeface="Arial Bold" panose="020B0604020202090204" charset="0"/>
                </a:endParaRPr>
              </a:p>
            </p:txBody>
          </p:sp>
        </mc:Choice>
        <mc:Fallback xmlns="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2D3BBC8E-A7E6-8E48-8269-327EDCDCC3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2184" y="1834739"/>
                <a:ext cx="6243210" cy="1107996"/>
              </a:xfrm>
              <a:prstGeom prst="rect">
                <a:avLst/>
              </a:prstGeom>
              <a:blipFill>
                <a:blip r:embed="rId9"/>
                <a:stretch>
                  <a:fillRect b="-181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Object 409">
                <a:extLst>
                  <a:ext uri="{FF2B5EF4-FFF2-40B4-BE49-F238E27FC236}">
                    <a16:creationId xmlns:a16="http://schemas.microsoft.com/office/drawing/2014/main" id="{123EA4C5-FC3B-8940-B274-C1C40B0A50B8}"/>
                  </a:ext>
                </a:extLst>
              </p:cNvPr>
              <p:cNvSpPr txBox="1"/>
              <p:nvPr/>
            </p:nvSpPr>
            <p:spPr>
              <a:xfrm>
                <a:off x="779020" y="8042152"/>
                <a:ext cx="8594725" cy="6199073"/>
              </a:xfrm>
              <a:prstGeom prst="rect">
                <a:avLst/>
              </a:prstGeom>
            </p:spPr>
            <p:txBody>
              <a:bodyPr vert="horz" rtlCol="0" anchor="t" anchorCtr="0">
                <a:noAutofit/>
              </a:bodyPr>
              <a:lstStyle/>
              <a:p>
                <a:pPr algn="ctr">
                  <a:lnSpc>
                    <a:spcPct val="11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4400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 Bold" panose="020B0604020202090204" charset="0"/>
                            </a:rPr>
                          </m:ctrlPr>
                        </m:fPr>
                        <m:num>
                          <m:r>
                            <a:rPr lang="en-US" altLang="zh-CN" sz="4400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 Bold" panose="020B0604020202090204" charset="0"/>
                            </a:rPr>
                            <m:t>𝑻</m:t>
                          </m:r>
                          <m:r>
                            <a:rPr lang="en-US" altLang="zh-CN" sz="4400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 Bold" panose="020B0604020202090204" charset="0"/>
                            </a:rPr>
                            <m:t>+</m:t>
                          </m:r>
                          <m:r>
                            <a:rPr lang="en-US" altLang="zh-CN" sz="4400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 Bold" panose="020B0604020202090204" charset="0"/>
                            </a:rPr>
                            <m:t>𝑼𝒎</m:t>
                          </m:r>
                        </m:num>
                        <m:den>
                          <m:r>
                            <a:rPr lang="en-US" altLang="zh-CN" sz="4400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 Bold" panose="020B0604020202090204" charset="0"/>
                            </a:rPr>
                            <m:t>𝑹</m:t>
                          </m:r>
                        </m:den>
                      </m:f>
                      <m:r>
                        <a:rPr lang="en-US" altLang="zh-CN" sz="4400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 Bold" panose="020B0604020202090204" charset="0"/>
                        </a:rPr>
                        <m:t>=</m:t>
                      </m:r>
                      <m:r>
                        <a:rPr lang="en-US" altLang="zh-CN" sz="4400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 Bold" panose="020B0604020202090204" charset="0"/>
                        </a:rPr>
                        <m:t>𝒌</m:t>
                      </m:r>
                    </m:oMath>
                  </m:oMathPara>
                </a14:m>
                <a:endParaRPr lang="en-US" altLang="zh-CN" sz="4400" b="1" dirty="0">
                  <a:solidFill>
                    <a:schemeClr val="accent2"/>
                  </a:solidFill>
                  <a:latin typeface="Arial Bold" panose="020B0604020202090204" charset="0"/>
                  <a:ea typeface="Cambria Math" panose="02040503050406030204" pitchFamily="18" charset="0"/>
                  <a:cs typeface="Arial Bold" panose="020B0604020202090204" charset="0"/>
                </a:endParaRPr>
              </a:p>
              <a:p>
                <a:pPr algn="ctr">
                  <a:lnSpc>
                    <a:spcPct val="11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400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 Bold" panose="020B0604020202090204" charset="0"/>
                        </a:rPr>
                        <m:t>𝑼𝒎</m:t>
                      </m:r>
                      <m:r>
                        <a:rPr lang="en-US" altLang="zh-CN" sz="4400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 Bold" panose="020B0604020202090204" charset="0"/>
                        </a:rPr>
                        <m:t>=</m:t>
                      </m:r>
                      <m:r>
                        <a:rPr lang="en-US" altLang="zh-CN" sz="4400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 Bold" panose="020B0604020202090204" charset="0"/>
                        </a:rPr>
                        <m:t>𝒌𝑹</m:t>
                      </m:r>
                      <m:r>
                        <a:rPr lang="en-US" altLang="zh-CN" sz="4400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 Bold" panose="020B0604020202090204" charset="0"/>
                        </a:rPr>
                        <m:t>−</m:t>
                      </m:r>
                      <m:r>
                        <a:rPr lang="en-US" altLang="zh-CN" sz="4400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 Bold" panose="020B0604020202090204" charset="0"/>
                        </a:rPr>
                        <m:t>𝑻</m:t>
                      </m:r>
                    </m:oMath>
                  </m:oMathPara>
                </a14:m>
                <a:endParaRPr lang="en-US" altLang="zh-CN" sz="4400" b="1" dirty="0">
                  <a:solidFill>
                    <a:schemeClr val="accent2"/>
                  </a:solidFill>
                  <a:latin typeface="Arial Bold" panose="020B0604020202090204" charset="0"/>
                  <a:ea typeface="Cambria Math" panose="02040503050406030204" pitchFamily="18" charset="0"/>
                  <a:cs typeface="Arial Bold" panose="020B0604020202090204" charset="0"/>
                </a:endParaRPr>
              </a:p>
              <a:p>
                <a:pPr algn="ctr">
                  <a:lnSpc>
                    <a:spcPct val="11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400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 Bold" panose="020B0604020202090204" charset="0"/>
                        </a:rPr>
                        <m:t>𝑼𝒎</m:t>
                      </m:r>
                      <m:sSup>
                        <m:sSupPr>
                          <m:ctrlPr>
                            <a:rPr lang="en-US" altLang="zh-CN" sz="4400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 Bold" panose="020B0604020202090204" charset="0"/>
                            </a:rPr>
                          </m:ctrlPr>
                        </m:sSupPr>
                        <m:e>
                          <m:r>
                            <a:rPr lang="en-US" altLang="zh-CN" sz="4400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 Bold" panose="020B0604020202090204" charset="0"/>
                            </a:rPr>
                            <m:t>𝒎</m:t>
                          </m:r>
                        </m:e>
                        <m:sup>
                          <m:r>
                            <a:rPr lang="en-US" altLang="zh-CN" sz="4400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 Bold" panose="020B0604020202090204" charset="0"/>
                            </a:rPr>
                            <m:t>−</m:t>
                          </m:r>
                          <m:r>
                            <a:rPr lang="en-US" altLang="zh-CN" sz="4400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 Bold" panose="020B0604020202090204" charset="0"/>
                            </a:rPr>
                            <m:t>𝟏</m:t>
                          </m:r>
                        </m:sup>
                      </m:sSup>
                      <m:r>
                        <a:rPr lang="en-US" altLang="zh-CN" sz="4400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 Bold" panose="020B0604020202090204" charset="0"/>
                        </a:rPr>
                        <m:t>= </m:t>
                      </m:r>
                      <m:sSup>
                        <m:sSupPr>
                          <m:ctrlPr>
                            <a:rPr lang="en-US" altLang="zh-CN" sz="4400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 Bold" panose="020B0604020202090204" charset="0"/>
                            </a:rPr>
                          </m:ctrlPr>
                        </m:sSupPr>
                        <m:e>
                          <m:r>
                            <a:rPr lang="en-US" altLang="zh-CN" sz="4400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 Bold" panose="020B0604020202090204" charset="0"/>
                            </a:rPr>
                            <m:t>𝒎</m:t>
                          </m:r>
                        </m:e>
                        <m:sup>
                          <m:r>
                            <a:rPr lang="en-US" altLang="zh-CN" sz="4400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 Bold" panose="020B0604020202090204" charset="0"/>
                            </a:rPr>
                            <m:t>−</m:t>
                          </m:r>
                          <m:r>
                            <a:rPr lang="en-US" altLang="zh-CN" sz="4400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 Bold" panose="020B0604020202090204" charset="0"/>
                            </a:rPr>
                            <m:t>𝟏</m:t>
                          </m:r>
                        </m:sup>
                      </m:sSup>
                      <m:r>
                        <a:rPr lang="en-US" altLang="zh-CN" sz="4400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 Bold" panose="020B0604020202090204" charset="0"/>
                        </a:rPr>
                        <m:t>𝒌𝑹</m:t>
                      </m:r>
                      <m:r>
                        <a:rPr lang="en-US" altLang="zh-CN" sz="4400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 Bold" panose="020B0604020202090204" charset="0"/>
                        </a:rPr>
                        <m:t>−</m:t>
                      </m:r>
                      <m:sSup>
                        <m:sSupPr>
                          <m:ctrlPr>
                            <a:rPr lang="en-US" altLang="zh-CN" sz="4400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 Bold" panose="020B0604020202090204" charset="0"/>
                            </a:rPr>
                          </m:ctrlPr>
                        </m:sSupPr>
                        <m:e>
                          <m:r>
                            <a:rPr lang="en-US" altLang="zh-CN" sz="4400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 Bold" panose="020B0604020202090204" charset="0"/>
                            </a:rPr>
                            <m:t>𝒎</m:t>
                          </m:r>
                        </m:e>
                        <m:sup>
                          <m:r>
                            <a:rPr lang="en-US" altLang="zh-CN" sz="4400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 Bold" panose="020B0604020202090204" charset="0"/>
                            </a:rPr>
                            <m:t>−</m:t>
                          </m:r>
                          <m:r>
                            <a:rPr lang="en-US" altLang="zh-CN" sz="4400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 Bold" panose="020B0604020202090204" charset="0"/>
                            </a:rPr>
                            <m:t>𝟏</m:t>
                          </m:r>
                        </m:sup>
                      </m:sSup>
                      <m:r>
                        <a:rPr lang="en-US" altLang="zh-CN" sz="4400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 Bold" panose="020B0604020202090204" charset="0"/>
                        </a:rPr>
                        <m:t>𝑻</m:t>
                      </m:r>
                    </m:oMath>
                  </m:oMathPara>
                </a14:m>
                <a:endParaRPr lang="en-US" altLang="zh-CN" sz="4400" b="1" dirty="0">
                  <a:solidFill>
                    <a:schemeClr val="accent2"/>
                  </a:solidFill>
                  <a:latin typeface="Arial Bold" panose="020B0604020202090204" charset="0"/>
                  <a:ea typeface="Cambria Math" panose="02040503050406030204" pitchFamily="18" charset="0"/>
                  <a:cs typeface="Arial Bold" panose="020B0604020202090204" charset="0"/>
                </a:endParaRPr>
              </a:p>
              <a:p>
                <a:pPr algn="ctr">
                  <a:lnSpc>
                    <a:spcPct val="11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zh-CN" sz="4400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 Bold" panose="020B0604020202090204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4400" b="1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 Bold" panose="020B0604020202090204" charset="0"/>
                                </a:rPr>
                              </m:ctrlPr>
                            </m:eqArrPr>
                            <m:e>
                              <m:r>
                                <a:rPr lang="en-US" altLang="zh-CN" sz="4400" b="1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 Bold" panose="020B0604020202090204" charset="0"/>
                                </a:rPr>
                                <m:t>𝑼</m:t>
                              </m:r>
                              <m:r>
                                <a:rPr lang="en-US" altLang="zh-CN" sz="4400" b="1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 Bold" panose="020B0604020202090204" charset="0"/>
                                </a:rPr>
                                <m:t> ≡−</m:t>
                              </m:r>
                              <m:sSup>
                                <m:sSupPr>
                                  <m:ctrlPr>
                                    <a:rPr lang="en-US" altLang="zh-CN" sz="4400" b="1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 Bold" panose="020B060402020209020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4400" b="1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 Bold" panose="020B0604020202090204" charset="0"/>
                                    </a:rPr>
                                    <m:t>𝒎</m:t>
                                  </m:r>
                                </m:e>
                                <m:sup>
                                  <m:r>
                                    <a:rPr lang="en-US" altLang="zh-CN" sz="4400" b="1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 Bold" panose="020B0604020202090204" charset="0"/>
                                    </a:rPr>
                                    <m:t>−</m:t>
                                  </m:r>
                                  <m:r>
                                    <a:rPr lang="en-US" altLang="zh-CN" sz="4400" b="1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 Bold" panose="020B0604020202090204" charset="0"/>
                                    </a:rPr>
                                    <m:t>𝟏</m:t>
                                  </m:r>
                                </m:sup>
                              </m:sSup>
                              <m:r>
                                <a:rPr lang="en-US" altLang="zh-CN" sz="4400" b="1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 Bold" panose="020B0604020202090204" charset="0"/>
                                </a:rPr>
                                <m:t>𝑻</m:t>
                              </m:r>
                              <m:d>
                                <m:dPr>
                                  <m:ctrlPr>
                                    <a:rPr lang="en-US" altLang="zh-CN" sz="4400" b="1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 Bold" panose="020B060402020209020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4400" b="1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 Bold" panose="020B0604020202090204" charset="0"/>
                                    </a:rPr>
                                    <m:t>𝒎𝒐𝒅</m:t>
                                  </m:r>
                                  <m:r>
                                    <a:rPr lang="en-US" altLang="zh-CN" sz="4400" b="1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 Bold" panose="020B0604020202090204" charset="0"/>
                                    </a:rPr>
                                    <m:t> </m:t>
                                  </m:r>
                                  <m:r>
                                    <a:rPr lang="en-US" altLang="zh-CN" sz="4400" b="1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 Bold" panose="020B0604020202090204" charset="0"/>
                                    </a:rPr>
                                    <m:t>𝑹</m:t>
                                  </m:r>
                                </m:e>
                              </m:d>
                              <m:r>
                                <m:rPr>
                                  <m:nor/>
                                </m:rPr>
                                <a:rPr lang="en-US" altLang="zh-CN" sz="4400" b="1" dirty="0">
                                  <a:solidFill>
                                    <a:schemeClr val="accent2"/>
                                  </a:solidFill>
                                  <a:latin typeface="Arial Bold" panose="020B0604020202090204" charset="0"/>
                                  <a:ea typeface="Cambria Math" panose="02040503050406030204" pitchFamily="18" charset="0"/>
                                  <a:cs typeface="Arial Bold" panose="020B0604020202090204" charset="0"/>
                                </a:rPr>
                                <m:t> 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US" altLang="zh-CN" sz="4400" b="1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 Bold" panose="020B060402020209020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4400" b="1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 Bold" panose="020B0604020202090204" charset="0"/>
                                    </a:rPr>
                                    <m:t>𝒎</m:t>
                                  </m:r>
                                </m:e>
                                <m:sup>
                                  <m:r>
                                    <a:rPr lang="en-US" altLang="zh-CN" sz="4400" b="1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 Bold" panose="020B0604020202090204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altLang="zh-CN" sz="4400" b="1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 Bold" panose="020B0604020202090204" charset="0"/>
                                </a:rPr>
                                <m:t>=−</m:t>
                              </m:r>
                              <m:sSup>
                                <m:sSupPr>
                                  <m:ctrlPr>
                                    <a:rPr lang="en-US" altLang="zh-CN" sz="4400" b="1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 Bold" panose="020B060402020209020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4400" b="1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 Bold" panose="020B0604020202090204" charset="0"/>
                                    </a:rPr>
                                    <m:t>𝒎</m:t>
                                  </m:r>
                                </m:e>
                                <m:sup>
                                  <m:r>
                                    <a:rPr lang="en-US" altLang="zh-CN" sz="4400" b="1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 Bold" panose="020B0604020202090204" charset="0"/>
                                    </a:rPr>
                                    <m:t>−</m:t>
                                  </m:r>
                                  <m:r>
                                    <a:rPr lang="en-US" altLang="zh-CN" sz="4400" b="1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 Bold" panose="020B0604020202090204" charset="0"/>
                                    </a:rPr>
                                    <m:t>𝟏</m:t>
                                  </m:r>
                                </m:sup>
                              </m:sSup>
                              <m:r>
                                <a:rPr lang="en-US" altLang="zh-CN" sz="4400" b="1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 Bold" panose="020B0604020202090204" charset="0"/>
                                </a:rPr>
                                <m:t>(</m:t>
                              </m:r>
                              <m:r>
                                <a:rPr lang="en-US" altLang="zh-CN" sz="4400" b="1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 Bold" panose="020B0604020202090204" charset="0"/>
                                </a:rPr>
                                <m:t>𝒎𝒐𝒅𝑹</m:t>
                              </m:r>
                              <m:r>
                                <a:rPr lang="en-US" altLang="zh-CN" sz="4400" b="1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 Bold" panose="020B0604020202090204" charset="0"/>
                                </a:rPr>
                                <m:t>)</m:t>
                              </m:r>
                              <m:r>
                                <m:rPr>
                                  <m:nor/>
                                </m:rPr>
                                <a:rPr lang="en-US" altLang="zh-CN" sz="4400" b="1" dirty="0">
                                  <a:solidFill>
                                    <a:schemeClr val="accent2"/>
                                  </a:solidFill>
                                  <a:latin typeface="Arial Bold" panose="020B0604020202090204" charset="0"/>
                                  <a:ea typeface="Cambria Math" panose="02040503050406030204" pitchFamily="18" charset="0"/>
                                  <a:cs typeface="Arial Bold" panose="020B0604020202090204" charset="0"/>
                                </a:rPr>
                                <m:t>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altLang="zh-CN" sz="4400" b="1" dirty="0">
                  <a:solidFill>
                    <a:schemeClr val="accent2"/>
                  </a:solidFill>
                  <a:latin typeface="Arial Bold" panose="020B0604020202090204" charset="0"/>
                  <a:ea typeface="Cambria Math" panose="02040503050406030204" pitchFamily="18" charset="0"/>
                  <a:cs typeface="Arial Bold" panose="020B0604020202090204" charset="0"/>
                </a:endParaRPr>
              </a:p>
              <a:p>
                <a:pPr algn="ctr">
                  <a:lnSpc>
                    <a:spcPct val="11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400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 Bold" panose="020B0604020202090204" charset="0"/>
                        </a:rPr>
                        <m:t>𝑼</m:t>
                      </m:r>
                      <m:r>
                        <a:rPr lang="en-US" altLang="zh-CN" sz="4400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 Bold" panose="020B0604020202090204" charset="0"/>
                        </a:rPr>
                        <m:t> </m:t>
                      </m:r>
                      <m:r>
                        <a:rPr lang="en-US" altLang="zh-CN" sz="4400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 Bold" panose="020B0604020202090204" charset="0"/>
                        </a:rPr>
                        <m:t>𝒎𝒐𝒅</m:t>
                      </m:r>
                      <m:r>
                        <a:rPr lang="en-US" altLang="zh-CN" sz="4400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 Bold" panose="020B0604020202090204" charset="0"/>
                        </a:rPr>
                        <m:t> </m:t>
                      </m:r>
                      <m:r>
                        <a:rPr lang="en-US" altLang="zh-CN" sz="4400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 Bold" panose="020B0604020202090204" charset="0"/>
                        </a:rPr>
                        <m:t>𝑹</m:t>
                      </m:r>
                      <m:r>
                        <a:rPr lang="en-US" altLang="zh-CN" sz="4400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 Bold" panose="020B0604020202090204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4400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 Bold" panose="020B0604020202090204" charset="0"/>
                            </a:rPr>
                          </m:ctrlPr>
                        </m:sSupPr>
                        <m:e>
                          <m:r>
                            <a:rPr lang="en-US" altLang="zh-CN" sz="4400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 Bold" panose="020B0604020202090204" charset="0"/>
                            </a:rPr>
                            <m:t>𝒎</m:t>
                          </m:r>
                        </m:e>
                        <m:sup>
                          <m:r>
                            <a:rPr lang="en-US" altLang="zh-CN" sz="4400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 Bold" panose="020B0604020202090204" charset="0"/>
                            </a:rPr>
                            <m:t>′</m:t>
                          </m:r>
                        </m:sup>
                      </m:sSup>
                      <m:r>
                        <a:rPr lang="en-US" altLang="zh-CN" sz="4400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 Bold" panose="020B0604020202090204" charset="0"/>
                        </a:rPr>
                        <m:t>𝑻</m:t>
                      </m:r>
                    </m:oMath>
                  </m:oMathPara>
                </a14:m>
                <a:endParaRPr lang="en-US" altLang="zh-CN" sz="4400" b="1" dirty="0">
                  <a:solidFill>
                    <a:schemeClr val="accent2"/>
                  </a:solidFill>
                  <a:latin typeface="Arial Bold" panose="020B0604020202090204" charset="0"/>
                  <a:ea typeface="Cambria Math" panose="02040503050406030204" pitchFamily="18" charset="0"/>
                  <a:cs typeface="Arial Bold" panose="020B0604020202090204" charset="0"/>
                </a:endParaRPr>
              </a:p>
              <a:p>
                <a:pPr algn="ctr">
                  <a:lnSpc>
                    <a:spcPct val="110000"/>
                  </a:lnSpc>
                </a:pPr>
                <a:endParaRPr lang="en-US" altLang="zh-CN" sz="4400" b="1" dirty="0">
                  <a:solidFill>
                    <a:schemeClr val="accent2"/>
                  </a:solidFill>
                  <a:latin typeface="Arial Bold" panose="020B0604020202090204" charset="0"/>
                  <a:ea typeface="Cambria Math" panose="02040503050406030204" pitchFamily="18" charset="0"/>
                  <a:cs typeface="Arial Bold" panose="020B0604020202090204" charset="0"/>
                </a:endParaRPr>
              </a:p>
              <a:p>
                <a:pPr algn="ctr">
                  <a:lnSpc>
                    <a:spcPct val="110000"/>
                  </a:lnSpc>
                </a:pPr>
                <a:endParaRPr lang="en-US" altLang="zh-CN" sz="4400" b="1" dirty="0">
                  <a:solidFill>
                    <a:schemeClr val="accent2"/>
                  </a:solidFill>
                  <a:latin typeface="Arial Bold" panose="020B0604020202090204" charset="0"/>
                  <a:ea typeface="Cambria Math" panose="02040503050406030204" pitchFamily="18" charset="0"/>
                  <a:cs typeface="Arial Bold" panose="020B0604020202090204" charset="0"/>
                </a:endParaRPr>
              </a:p>
              <a:p>
                <a:pPr algn="ctr">
                  <a:lnSpc>
                    <a:spcPct val="110000"/>
                  </a:lnSpc>
                </a:pPr>
                <a:endParaRPr lang="en-US" altLang="zh-CN" sz="4400" b="1" dirty="0">
                  <a:solidFill>
                    <a:schemeClr val="accent2"/>
                  </a:solidFill>
                  <a:latin typeface="Arial Bold" panose="020B0604020202090204" charset="0"/>
                  <a:ea typeface="Cambria Math" panose="02040503050406030204" pitchFamily="18" charset="0"/>
                  <a:cs typeface="Arial Bold" panose="020B0604020202090204" charset="0"/>
                </a:endParaRPr>
              </a:p>
              <a:p>
                <a:pPr algn="ctr">
                  <a:lnSpc>
                    <a:spcPct val="110000"/>
                  </a:lnSpc>
                </a:pPr>
                <a:endParaRPr lang="en-US" altLang="zh-CN" sz="4400" b="1" dirty="0">
                  <a:solidFill>
                    <a:schemeClr val="accent2"/>
                  </a:solidFill>
                  <a:latin typeface="Arial Bold" panose="020B0604020202090204" charset="0"/>
                  <a:ea typeface="Cambria Math" panose="02040503050406030204" pitchFamily="18" charset="0"/>
                  <a:cs typeface="Arial Bold" panose="020B0604020202090204" charset="0"/>
                </a:endParaRPr>
              </a:p>
              <a:p>
                <a:pPr algn="ctr">
                  <a:lnSpc>
                    <a:spcPct val="110000"/>
                  </a:lnSpc>
                </a:pPr>
                <a:endParaRPr lang="en-US" altLang="zh-CN" sz="4400" b="1" dirty="0">
                  <a:solidFill>
                    <a:schemeClr val="accent2"/>
                  </a:solidFill>
                  <a:latin typeface="Arial Bold" panose="020B0604020202090204" charset="0"/>
                  <a:ea typeface="Cambria Math" panose="02040503050406030204" pitchFamily="18" charset="0"/>
                  <a:cs typeface="Arial Bold" panose="020B0604020202090204" charset="0"/>
                </a:endParaRPr>
              </a:p>
              <a:p>
                <a:pPr algn="ctr">
                  <a:lnSpc>
                    <a:spcPct val="110000"/>
                  </a:lnSpc>
                </a:pPr>
                <a:endParaRPr lang="en-US" altLang="zh-CN" sz="4400" b="1" i="0" dirty="0">
                  <a:solidFill>
                    <a:schemeClr val="accent2"/>
                  </a:solidFill>
                  <a:latin typeface="Arial Bold" panose="020B0604020202090204" charset="0"/>
                  <a:ea typeface="OPPOSans-B" panose="00020600040101010101" charset="-122"/>
                  <a:cs typeface="Arial Bold" panose="020B0604020202090204" charset="0"/>
                </a:endParaRPr>
              </a:p>
              <a:p>
                <a:pPr algn="ctr">
                  <a:lnSpc>
                    <a:spcPct val="110000"/>
                  </a:lnSpc>
                </a:pPr>
                <a:endParaRPr lang="en-US" altLang="zh-CN" sz="4400" b="0" i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OPPOSans-M" panose="00020600040101010101" charset="-122"/>
                  <a:cs typeface="+mj-lt"/>
                </a:endParaRPr>
              </a:p>
            </p:txBody>
          </p:sp>
        </mc:Choice>
        <mc:Fallback xmlns="">
          <p:sp>
            <p:nvSpPr>
              <p:cNvPr id="45" name="Object 409">
                <a:extLst>
                  <a:ext uri="{FF2B5EF4-FFF2-40B4-BE49-F238E27FC236}">
                    <a16:creationId xmlns:a16="http://schemas.microsoft.com/office/drawing/2014/main" id="{123EA4C5-FC3B-8940-B274-C1C40B0A50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020" y="8042152"/>
                <a:ext cx="8594725" cy="6199073"/>
              </a:xfrm>
              <a:prstGeom prst="rect">
                <a:avLst/>
              </a:prstGeom>
              <a:blipFill>
                <a:blip r:embed="rId10"/>
                <a:stretch>
                  <a:fillRect l="-21534" t="-15951" b="-7198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右箭头 45">
            <a:extLst>
              <a:ext uri="{FF2B5EF4-FFF2-40B4-BE49-F238E27FC236}">
                <a16:creationId xmlns:a16="http://schemas.microsoft.com/office/drawing/2014/main" id="{E4C474D0-D2C5-0242-9FE9-0670D624865B}"/>
              </a:ext>
            </a:extLst>
          </p:cNvPr>
          <p:cNvSpPr/>
          <p:nvPr/>
        </p:nvSpPr>
        <p:spPr>
          <a:xfrm>
            <a:off x="8394045" y="11833280"/>
            <a:ext cx="4838336" cy="800735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83700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6" name="Object 409">
                <a:extLst>
                  <a:ext uri="{FF2B5EF4-FFF2-40B4-BE49-F238E27FC236}">
                    <a16:creationId xmlns:a16="http://schemas.microsoft.com/office/drawing/2014/main" id="{26A295BB-1079-A349-8075-500302CBEDC6}"/>
                  </a:ext>
                </a:extLst>
              </p:cNvPr>
              <p:cNvSpPr txBox="1"/>
              <p:nvPr/>
            </p:nvSpPr>
            <p:spPr>
              <a:xfrm>
                <a:off x="6242623" y="1661754"/>
                <a:ext cx="8594725" cy="4113404"/>
              </a:xfrm>
              <a:prstGeom prst="rect">
                <a:avLst/>
              </a:prstGeom>
            </p:spPr>
            <p:txBody>
              <a:bodyPr vert="horz" rtlCol="0" anchor="t" anchorCtr="0">
                <a:noAutofit/>
              </a:bodyPr>
              <a:lstStyle/>
              <a:p>
                <a:pPr algn="ctr">
                  <a:lnSpc>
                    <a:spcPct val="11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400" b="1" i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 Bold" panose="020B0604020202090204" charset="0"/>
                        </a:rPr>
                        <m:t>𝐚</m:t>
                      </m:r>
                      <m:r>
                        <a:rPr lang="en-US" altLang="zh-CN" sz="4400" b="1" i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 Bold" panose="020B0604020202090204" charset="0"/>
                        </a:rPr>
                        <m:t>′</m:t>
                      </m:r>
                      <m:r>
                        <a:rPr lang="en-US" altLang="zh-CN" sz="4400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 Bold" panose="020B0604020202090204" charset="0"/>
                        </a:rPr>
                        <m:t>≡</m:t>
                      </m:r>
                      <m:r>
                        <a:rPr lang="en-US" altLang="zh-CN" sz="4400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 Bold" panose="020B0604020202090204" charset="0"/>
                        </a:rPr>
                        <m:t>𝒂𝑹</m:t>
                      </m:r>
                      <m:r>
                        <a:rPr lang="en-US" altLang="zh-CN" sz="4400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 Bold" panose="020B0604020202090204" charset="0"/>
                        </a:rPr>
                        <m:t> </m:t>
                      </m:r>
                      <m:d>
                        <m:dPr>
                          <m:ctrlPr>
                            <a:rPr lang="en-US" altLang="zh-CN" sz="4400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 Bold" panose="020B0604020202090204" charset="0"/>
                            </a:rPr>
                          </m:ctrlPr>
                        </m:dPr>
                        <m:e>
                          <m:r>
                            <a:rPr lang="en-US" altLang="zh-CN" sz="4400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 Bold" panose="020B0604020202090204" charset="0"/>
                            </a:rPr>
                            <m:t>𝒎𝒐𝒅</m:t>
                          </m:r>
                          <m:r>
                            <a:rPr lang="en-US" altLang="zh-CN" sz="4400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 Bold" panose="020B0604020202090204" charset="0"/>
                            </a:rPr>
                            <m:t> </m:t>
                          </m:r>
                          <m:r>
                            <a:rPr lang="en-US" altLang="zh-CN" sz="4400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 Bold" panose="020B0604020202090204" charset="0"/>
                            </a:rPr>
                            <m:t>𝑵</m:t>
                          </m:r>
                        </m:e>
                      </m:d>
                    </m:oMath>
                  </m:oMathPara>
                </a14:m>
                <a:endParaRPr lang="en-US" altLang="zh-CN" sz="4400" b="1" dirty="0">
                  <a:solidFill>
                    <a:schemeClr val="accent2"/>
                  </a:solidFill>
                  <a:latin typeface="Arial Bold" panose="020B0604020202090204" charset="0"/>
                  <a:ea typeface="Cambria Math" panose="02040503050406030204" pitchFamily="18" charset="0"/>
                  <a:cs typeface="Arial Bold" panose="020B0604020202090204" charset="0"/>
                </a:endParaRPr>
              </a:p>
              <a:p>
                <a:pPr algn="ctr">
                  <a:lnSpc>
                    <a:spcPct val="11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4400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 Bold" panose="020B0604020202090204" charset="0"/>
                            </a:rPr>
                          </m:ctrlPr>
                        </m:sSupPr>
                        <m:e>
                          <m:r>
                            <a:rPr lang="en-US" altLang="zh-CN" sz="4400" b="1" i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 Bold" panose="020B0604020202090204" charset="0"/>
                            </a:rPr>
                            <m:t>𝐛</m:t>
                          </m:r>
                        </m:e>
                        <m:sup>
                          <m:r>
                            <a:rPr lang="en-US" altLang="zh-CN" sz="4400" b="1" i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 Bold" panose="020B0604020202090204" charset="0"/>
                            </a:rPr>
                            <m:t>′</m:t>
                          </m:r>
                        </m:sup>
                      </m:sSup>
                      <m:r>
                        <a:rPr lang="en-US" altLang="zh-CN" sz="4400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 Bold" panose="020B0604020202090204" charset="0"/>
                        </a:rPr>
                        <m:t>≡</m:t>
                      </m:r>
                      <m:r>
                        <a:rPr lang="en-US" altLang="zh-CN" sz="4400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 Bold" panose="020B0604020202090204" charset="0"/>
                        </a:rPr>
                        <m:t>𝒃𝑹</m:t>
                      </m:r>
                      <m:r>
                        <a:rPr lang="en-US" altLang="zh-CN" sz="4400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 Bold" panose="020B0604020202090204" charset="0"/>
                        </a:rPr>
                        <m:t> </m:t>
                      </m:r>
                      <m:d>
                        <m:dPr>
                          <m:ctrlPr>
                            <a:rPr lang="en-US" altLang="zh-CN" sz="4400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 Bold" panose="020B0604020202090204" charset="0"/>
                            </a:rPr>
                          </m:ctrlPr>
                        </m:dPr>
                        <m:e>
                          <m:r>
                            <a:rPr lang="en-US" altLang="zh-CN" sz="4400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 Bold" panose="020B0604020202090204" charset="0"/>
                            </a:rPr>
                            <m:t>𝒎𝒐𝒅</m:t>
                          </m:r>
                          <m:r>
                            <a:rPr lang="en-US" altLang="zh-CN" sz="4400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 Bold" panose="020B0604020202090204" charset="0"/>
                            </a:rPr>
                            <m:t> </m:t>
                          </m:r>
                          <m:r>
                            <a:rPr lang="en-US" altLang="zh-CN" sz="4400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 Bold" panose="020B0604020202090204" charset="0"/>
                            </a:rPr>
                            <m:t>𝑵</m:t>
                          </m:r>
                        </m:e>
                      </m:d>
                    </m:oMath>
                  </m:oMathPara>
                </a14:m>
                <a:endParaRPr lang="en-US" altLang="zh-CN" sz="4400" b="1" dirty="0">
                  <a:solidFill>
                    <a:schemeClr val="accent2"/>
                  </a:solidFill>
                  <a:latin typeface="Arial Bold" panose="020B0604020202090204" charset="0"/>
                  <a:ea typeface="Cambria Math" panose="02040503050406030204" pitchFamily="18" charset="0"/>
                  <a:cs typeface="Arial Bold" panose="020B0604020202090204" charset="0"/>
                </a:endParaRPr>
              </a:p>
              <a:p>
                <a:pPr algn="ctr">
                  <a:lnSpc>
                    <a:spcPct val="11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400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 Bold" panose="020B0604020202090204" charset="0"/>
                        </a:rPr>
                        <m:t>𝑿</m:t>
                      </m:r>
                      <m:r>
                        <a:rPr lang="en-US" altLang="zh-CN" sz="4400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 Bold" panose="020B0604020202090204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4400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 Bold" panose="020B0604020202090204" charset="0"/>
                            </a:rPr>
                          </m:ctrlPr>
                        </m:sSupPr>
                        <m:e>
                          <m:r>
                            <a:rPr lang="en-US" altLang="zh-CN" sz="4400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 Bold" panose="020B0604020202090204" charset="0"/>
                            </a:rPr>
                            <m:t>𝒂</m:t>
                          </m:r>
                        </m:e>
                        <m:sup>
                          <m:r>
                            <a:rPr lang="en-US" altLang="zh-CN" sz="4400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 Bold" panose="020B0604020202090204" charset="0"/>
                            </a:rPr>
                            <m:t>′</m:t>
                          </m:r>
                        </m:sup>
                      </m:sSup>
                      <m:r>
                        <a:rPr lang="en-US" altLang="zh-CN" sz="4400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 Bold" panose="020B0604020202090204" charset="0"/>
                        </a:rPr>
                        <m:t>𝒃</m:t>
                      </m:r>
                      <m:r>
                        <a:rPr lang="en-US" altLang="zh-CN" sz="4400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 Bold" panose="020B0604020202090204" charset="0"/>
                        </a:rPr>
                        <m:t>′</m:t>
                      </m:r>
                    </m:oMath>
                  </m:oMathPara>
                </a14:m>
                <a:endParaRPr lang="en-US" altLang="zh-CN" sz="4400" b="1" dirty="0">
                  <a:solidFill>
                    <a:schemeClr val="accent2"/>
                  </a:solidFill>
                  <a:latin typeface="Arial Bold" panose="020B0604020202090204" charset="0"/>
                  <a:ea typeface="Cambria Math" panose="02040503050406030204" pitchFamily="18" charset="0"/>
                  <a:cs typeface="Arial Bold" panose="020B0604020202090204" charset="0"/>
                </a:endParaRPr>
              </a:p>
              <a:p>
                <a:pPr algn="ctr">
                  <a:lnSpc>
                    <a:spcPct val="110000"/>
                  </a:lnSpc>
                </a:pPr>
                <a:endParaRPr lang="en-US" altLang="zh-CN" sz="4400" b="1" dirty="0">
                  <a:solidFill>
                    <a:schemeClr val="accent2"/>
                  </a:solidFill>
                  <a:latin typeface="Arial Bold" panose="020B0604020202090204" charset="0"/>
                  <a:ea typeface="Cambria Math" panose="02040503050406030204" pitchFamily="18" charset="0"/>
                  <a:cs typeface="Arial Bold" panose="020B0604020202090204" charset="0"/>
                </a:endParaRPr>
              </a:p>
              <a:p>
                <a:pPr algn="ctr">
                  <a:lnSpc>
                    <a:spcPct val="110000"/>
                  </a:lnSpc>
                </a:pPr>
                <a:endParaRPr lang="en-US" altLang="zh-CN" sz="4400" b="1" dirty="0">
                  <a:solidFill>
                    <a:schemeClr val="accent2"/>
                  </a:solidFill>
                  <a:latin typeface="Arial Bold" panose="020B0604020202090204" charset="0"/>
                  <a:ea typeface="Cambria Math" panose="02040503050406030204" pitchFamily="18" charset="0"/>
                  <a:cs typeface="Arial Bold" panose="020B0604020202090204" charset="0"/>
                </a:endParaRPr>
              </a:p>
              <a:p>
                <a:pPr algn="ctr">
                  <a:lnSpc>
                    <a:spcPct val="110000"/>
                  </a:lnSpc>
                </a:pPr>
                <a:endParaRPr lang="en-US" altLang="zh-CN" sz="4400" b="1" dirty="0">
                  <a:solidFill>
                    <a:schemeClr val="accent2"/>
                  </a:solidFill>
                  <a:latin typeface="Arial Bold" panose="020B0604020202090204" charset="0"/>
                  <a:ea typeface="Cambria Math" panose="02040503050406030204" pitchFamily="18" charset="0"/>
                  <a:cs typeface="Arial Bold" panose="020B0604020202090204" charset="0"/>
                </a:endParaRPr>
              </a:p>
              <a:p>
                <a:pPr algn="ctr">
                  <a:lnSpc>
                    <a:spcPct val="110000"/>
                  </a:lnSpc>
                </a:pPr>
                <a:endParaRPr lang="en-US" altLang="zh-CN" sz="4400" b="1" i="0" dirty="0">
                  <a:solidFill>
                    <a:schemeClr val="accent2"/>
                  </a:solidFill>
                  <a:latin typeface="Arial Bold" panose="020B0604020202090204" charset="0"/>
                  <a:ea typeface="OPPOSans-B" panose="00020600040101010101" charset="-122"/>
                  <a:cs typeface="Arial Bold" panose="020B0604020202090204" charset="0"/>
                </a:endParaRPr>
              </a:p>
              <a:p>
                <a:pPr algn="ctr">
                  <a:lnSpc>
                    <a:spcPct val="110000"/>
                  </a:lnSpc>
                </a:pPr>
                <a:endParaRPr lang="en-US" altLang="zh-CN" sz="4400" b="0" i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OPPOSans-M" panose="00020600040101010101" charset="-122"/>
                  <a:cs typeface="+mj-lt"/>
                </a:endParaRPr>
              </a:p>
            </p:txBody>
          </p:sp>
        </mc:Choice>
        <mc:Fallback xmlns="">
          <p:sp>
            <p:nvSpPr>
              <p:cNvPr id="26" name="Object 409">
                <a:extLst>
                  <a:ext uri="{FF2B5EF4-FFF2-40B4-BE49-F238E27FC236}">
                    <a16:creationId xmlns:a16="http://schemas.microsoft.com/office/drawing/2014/main" id="{26A295BB-1079-A349-8075-500302CBED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2623" y="1661754"/>
                <a:ext cx="8594725" cy="411340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右箭头 30">
            <a:extLst>
              <a:ext uri="{FF2B5EF4-FFF2-40B4-BE49-F238E27FC236}">
                <a16:creationId xmlns:a16="http://schemas.microsoft.com/office/drawing/2014/main" id="{BC399402-9DC5-1047-832D-EE6A362D01E0}"/>
              </a:ext>
            </a:extLst>
          </p:cNvPr>
          <p:cNvSpPr/>
          <p:nvPr/>
        </p:nvSpPr>
        <p:spPr>
          <a:xfrm rot="16200000">
            <a:off x="9403651" y="4380165"/>
            <a:ext cx="1471933" cy="800735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0849EC20-E549-4346-BEFD-9F48744738DB}"/>
              </a:ext>
            </a:extLst>
          </p:cNvPr>
          <p:cNvSpPr txBox="1"/>
          <p:nvPr/>
        </p:nvSpPr>
        <p:spPr>
          <a:xfrm>
            <a:off x="6242623" y="455129"/>
            <a:ext cx="12189852" cy="10572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zh-CN" sz="6000" b="1" dirty="0">
                <a:solidFill>
                  <a:schemeClr val="bg2">
                    <a:lumMod val="75000"/>
                  </a:schemeClr>
                </a:solidFill>
                <a:latin typeface="Arial Bold" panose="020B0604020202090204" charset="0"/>
                <a:ea typeface="OPPOSans-R" panose="00020600040101010101" charset="-122"/>
                <a:cs typeface="Arial Bold" panose="020B0604020202090204" charset="0"/>
              </a:rPr>
              <a:t>Montgomery Multiplication(a , b, N)</a:t>
            </a:r>
            <a:endParaRPr lang="en-US" altLang="zh-CN" sz="6000" b="1" i="0" dirty="0">
              <a:solidFill>
                <a:schemeClr val="bg2">
                  <a:lumMod val="75000"/>
                </a:schemeClr>
              </a:solidFill>
              <a:latin typeface="Arial Bold" panose="020B0604020202090204" charset="0"/>
              <a:ea typeface="OPPOSans-R" panose="00020600040101010101" charset="-122"/>
              <a:cs typeface="Arial Bold" panose="020B0604020202090204" charset="0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CA778851-027B-DB4F-93D1-7C024CA4AFB5}"/>
              </a:ext>
            </a:extLst>
          </p:cNvPr>
          <p:cNvSpPr txBox="1"/>
          <p:nvPr/>
        </p:nvSpPr>
        <p:spPr>
          <a:xfrm>
            <a:off x="6099176" y="5516802"/>
            <a:ext cx="12476746" cy="10572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10000"/>
              </a:lnSpc>
            </a:pPr>
            <a:r>
              <a:rPr lang="en-US" altLang="zh-CN" sz="6000" b="1" dirty="0">
                <a:solidFill>
                  <a:schemeClr val="bg2">
                    <a:lumMod val="75000"/>
                  </a:schemeClr>
                </a:solidFill>
                <a:latin typeface="Arial Bold" panose="020B0604020202090204" charset="0"/>
                <a:ea typeface="OPPOSans-R" panose="00020600040101010101" charset="-122"/>
                <a:cs typeface="Arial Bold" panose="020B0604020202090204" charset="0"/>
              </a:rPr>
              <a:t>Montgomery Reduction(X, R, N)</a:t>
            </a:r>
            <a:endParaRPr lang="en-US" altLang="zh-CN" sz="6000" b="1" i="0" dirty="0">
              <a:solidFill>
                <a:schemeClr val="bg2">
                  <a:lumMod val="75000"/>
                </a:schemeClr>
              </a:solidFill>
              <a:latin typeface="Arial Bold" panose="020B0604020202090204" charset="0"/>
              <a:ea typeface="OPPOSans-R" panose="00020600040101010101" charset="-122"/>
              <a:cs typeface="Arial Bold" panose="020B060402020209020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C54E0837-7615-474E-A965-B638B444AF9F}"/>
                  </a:ext>
                </a:extLst>
              </p:cNvPr>
              <p:cNvSpPr txBox="1"/>
              <p:nvPr/>
            </p:nvSpPr>
            <p:spPr>
              <a:xfrm>
                <a:off x="3901244" y="6571973"/>
                <a:ext cx="12476746" cy="8371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1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400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 Bold" panose="020B0604020202090204" charset="0"/>
                        </a:rPr>
                        <m:t>𝒂𝒃𝑹</m:t>
                      </m:r>
                      <m:r>
                        <a:rPr lang="en-US" altLang="zh-CN" sz="4400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 Bold" panose="020B0604020202090204" charset="0"/>
                        </a:rPr>
                        <m:t> (</m:t>
                      </m:r>
                      <m:r>
                        <a:rPr lang="en-US" altLang="zh-CN" sz="4400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 Bold" panose="020B0604020202090204" charset="0"/>
                        </a:rPr>
                        <m:t>𝒎𝒐𝒅</m:t>
                      </m:r>
                      <m:r>
                        <a:rPr lang="en-US" altLang="zh-CN" sz="4400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 Bold" panose="020B0604020202090204" charset="0"/>
                        </a:rPr>
                        <m:t> </m:t>
                      </m:r>
                      <m:r>
                        <a:rPr lang="en-US" altLang="zh-CN" sz="4400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 Bold" panose="020B0604020202090204" charset="0"/>
                        </a:rPr>
                        <m:t>𝑵</m:t>
                      </m:r>
                      <m:r>
                        <a:rPr lang="en-US" altLang="zh-CN" sz="4400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 Bold" panose="020B0604020202090204" charset="0"/>
                        </a:rPr>
                        <m:t>)</m:t>
                      </m:r>
                    </m:oMath>
                  </m:oMathPara>
                </a14:m>
                <a:endParaRPr lang="en-US" altLang="zh-CN" sz="4400" b="1" dirty="0">
                  <a:solidFill>
                    <a:schemeClr val="accent2"/>
                  </a:solidFill>
                  <a:latin typeface="Arial Bold" panose="020B0604020202090204" charset="0"/>
                  <a:ea typeface="Cambria Math" panose="02040503050406030204" pitchFamily="18" charset="0"/>
                  <a:cs typeface="Arial Bold" panose="020B0604020202090204" charset="0"/>
                </a:endParaRPr>
              </a:p>
            </p:txBody>
          </p:sp>
        </mc:Choice>
        <mc:Fallback xmlns=""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C54E0837-7615-474E-A965-B638B444AF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1244" y="6571973"/>
                <a:ext cx="12476746" cy="837152"/>
              </a:xfrm>
              <a:prstGeom prst="rect">
                <a:avLst/>
              </a:prstGeom>
              <a:blipFill>
                <a:blip r:embed="rId3"/>
                <a:stretch>
                  <a:fillRect b="-208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文本框 40">
            <a:extLst>
              <a:ext uri="{FF2B5EF4-FFF2-40B4-BE49-F238E27FC236}">
                <a16:creationId xmlns:a16="http://schemas.microsoft.com/office/drawing/2014/main" id="{43658D7D-455F-804F-8B8F-B01BE55E9EF0}"/>
              </a:ext>
            </a:extLst>
          </p:cNvPr>
          <p:cNvSpPr txBox="1"/>
          <p:nvPr/>
        </p:nvSpPr>
        <p:spPr>
          <a:xfrm>
            <a:off x="6215920" y="9143042"/>
            <a:ext cx="13246768" cy="10572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10000"/>
              </a:lnSpc>
            </a:pPr>
            <a:r>
              <a:rPr lang="en-US" altLang="zh-CN" sz="6000" b="1" dirty="0">
                <a:solidFill>
                  <a:schemeClr val="bg2">
                    <a:lumMod val="75000"/>
                  </a:schemeClr>
                </a:solidFill>
                <a:latin typeface="Arial Bold" panose="020B0604020202090204" charset="0"/>
                <a:ea typeface="OPPOSans-R" panose="00020600040101010101" charset="-122"/>
                <a:cs typeface="Arial Bold" panose="020B0604020202090204" charset="0"/>
              </a:rPr>
              <a:t>Montgomery Reduction(</a:t>
            </a:r>
            <a:r>
              <a:rPr lang="en-US" altLang="zh-CN" sz="6000" b="1" dirty="0" err="1">
                <a:solidFill>
                  <a:schemeClr val="bg2">
                    <a:lumMod val="75000"/>
                  </a:schemeClr>
                </a:solidFill>
                <a:latin typeface="Arial Bold" panose="020B0604020202090204" charset="0"/>
                <a:ea typeface="OPPOSans-R" panose="00020600040101010101" charset="-122"/>
                <a:cs typeface="Arial Bold" panose="020B0604020202090204" charset="0"/>
              </a:rPr>
              <a:t>abR</a:t>
            </a:r>
            <a:r>
              <a:rPr lang="en-US" altLang="zh-CN" sz="6000" b="1" dirty="0">
                <a:solidFill>
                  <a:schemeClr val="bg2">
                    <a:lumMod val="75000"/>
                  </a:schemeClr>
                </a:solidFill>
                <a:latin typeface="Arial Bold" panose="020B0604020202090204" charset="0"/>
                <a:ea typeface="OPPOSans-R" panose="00020600040101010101" charset="-122"/>
                <a:cs typeface="Arial Bold" panose="020B0604020202090204" charset="0"/>
              </a:rPr>
              <a:t>, R, N)</a:t>
            </a:r>
            <a:endParaRPr lang="en-US" altLang="zh-CN" sz="6000" b="1" i="0" dirty="0">
              <a:solidFill>
                <a:schemeClr val="bg2">
                  <a:lumMod val="75000"/>
                </a:schemeClr>
              </a:solidFill>
              <a:latin typeface="Arial Bold" panose="020B0604020202090204" charset="0"/>
              <a:ea typeface="OPPOSans-R" panose="00020600040101010101" charset="-122"/>
              <a:cs typeface="Arial Bold" panose="020B0604020202090204" charset="0"/>
            </a:endParaRPr>
          </a:p>
        </p:txBody>
      </p:sp>
      <p:sp>
        <p:nvSpPr>
          <p:cNvPr id="42" name="右箭头 30">
            <a:extLst>
              <a:ext uri="{FF2B5EF4-FFF2-40B4-BE49-F238E27FC236}">
                <a16:creationId xmlns:a16="http://schemas.microsoft.com/office/drawing/2014/main" id="{AA34BE0C-564C-614A-AC8C-CB71A6393B1C}"/>
              </a:ext>
            </a:extLst>
          </p:cNvPr>
          <p:cNvSpPr/>
          <p:nvPr/>
        </p:nvSpPr>
        <p:spPr>
          <a:xfrm rot="16200000">
            <a:off x="9403650" y="7999133"/>
            <a:ext cx="1471933" cy="800735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F4E0AF4F-6898-A34B-B277-7855E9F58F4B}"/>
                  </a:ext>
                </a:extLst>
              </p:cNvPr>
              <p:cNvSpPr txBox="1"/>
              <p:nvPr/>
            </p:nvSpPr>
            <p:spPr>
              <a:xfrm>
                <a:off x="3744182" y="12016837"/>
                <a:ext cx="13246768" cy="11079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1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6000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 Bold" panose="020B0604020202090204" charset="0"/>
                        </a:rPr>
                        <m:t>𝒂𝒃</m:t>
                      </m:r>
                      <m:r>
                        <a:rPr lang="en-US" altLang="zh-CN" sz="6000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 Bold" panose="020B0604020202090204" charset="0"/>
                        </a:rPr>
                        <m:t> (</m:t>
                      </m:r>
                      <m:r>
                        <a:rPr lang="en-US" altLang="zh-CN" sz="6000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 Bold" panose="020B0604020202090204" charset="0"/>
                        </a:rPr>
                        <m:t>𝒎𝒐𝒅</m:t>
                      </m:r>
                      <m:r>
                        <a:rPr lang="en-US" altLang="zh-CN" sz="6000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 Bold" panose="020B0604020202090204" charset="0"/>
                        </a:rPr>
                        <m:t> </m:t>
                      </m:r>
                      <m:r>
                        <a:rPr lang="en-US" altLang="zh-CN" sz="6000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 Bold" panose="020B0604020202090204" charset="0"/>
                        </a:rPr>
                        <m:t>𝑵</m:t>
                      </m:r>
                      <m:r>
                        <a:rPr lang="en-US" altLang="zh-CN" sz="6000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 Bold" panose="020B0604020202090204" charset="0"/>
                        </a:rPr>
                        <m:t>)</m:t>
                      </m:r>
                    </m:oMath>
                  </m:oMathPara>
                </a14:m>
                <a:endParaRPr lang="en-US" altLang="zh-CN" sz="6000" b="1" dirty="0">
                  <a:solidFill>
                    <a:schemeClr val="accent2"/>
                  </a:solidFill>
                  <a:latin typeface="Arial Bold" panose="020B0604020202090204" charset="0"/>
                  <a:ea typeface="Cambria Math" panose="02040503050406030204" pitchFamily="18" charset="0"/>
                  <a:cs typeface="Arial Bold" panose="020B0604020202090204" charset="0"/>
                </a:endParaRPr>
              </a:p>
            </p:txBody>
          </p:sp>
        </mc:Choice>
        <mc:Fallback xmlns=""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F4E0AF4F-6898-A34B-B277-7855E9F58F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4182" y="12016837"/>
                <a:ext cx="13246768" cy="1107996"/>
              </a:xfrm>
              <a:prstGeom prst="rect">
                <a:avLst/>
              </a:prstGeom>
              <a:blipFill>
                <a:blip r:embed="rId4"/>
                <a:stretch>
                  <a:fillRect b="-215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右箭头 43">
            <a:extLst>
              <a:ext uri="{FF2B5EF4-FFF2-40B4-BE49-F238E27FC236}">
                <a16:creationId xmlns:a16="http://schemas.microsoft.com/office/drawing/2014/main" id="{042AB0D2-E9FE-8046-823A-EC7D15AF41FB}"/>
              </a:ext>
            </a:extLst>
          </p:cNvPr>
          <p:cNvSpPr/>
          <p:nvPr/>
        </p:nvSpPr>
        <p:spPr>
          <a:xfrm rot="16200000">
            <a:off x="9428363" y="10786196"/>
            <a:ext cx="1471933" cy="800735"/>
          </a:xfrm>
          <a:prstGeom prst="rightArrow">
            <a:avLst>
              <a:gd name="adj1" fmla="val 56173"/>
              <a:gd name="adj2" fmla="val 50000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45" name="image 302">
            <a:extLst>
              <a:ext uri="{FF2B5EF4-FFF2-40B4-BE49-F238E27FC236}">
                <a16:creationId xmlns:a16="http://schemas.microsoft.com/office/drawing/2014/main" id="{64535310-CA33-4441-9854-BC5D24B043C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3344467" y="11336021"/>
            <a:ext cx="558800" cy="558800"/>
          </a:xfrm>
          <a:prstGeom prst="rect">
            <a:avLst/>
          </a:prstGeom>
        </p:spPr>
      </p:pic>
      <p:pic>
        <p:nvPicPr>
          <p:cNvPr id="48" name="image 501">
            <a:extLst>
              <a:ext uri="{FF2B5EF4-FFF2-40B4-BE49-F238E27FC236}">
                <a16:creationId xmlns:a16="http://schemas.microsoft.com/office/drawing/2014/main" id="{7F73D575-79F7-804C-86A9-8563874604E0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-6779586" y="-279400"/>
            <a:ext cx="14262100" cy="14274800"/>
          </a:xfrm>
          <a:prstGeom prst="rect">
            <a:avLst/>
          </a:prstGeom>
        </p:spPr>
      </p:pic>
      <p:pic>
        <p:nvPicPr>
          <p:cNvPr id="51" name="image 303">
            <a:extLst>
              <a:ext uri="{FF2B5EF4-FFF2-40B4-BE49-F238E27FC236}">
                <a16:creationId xmlns:a16="http://schemas.microsoft.com/office/drawing/2014/main" id="{3E7BE8F3-B9B6-284E-B3BF-231726A6B902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21610184" y="2416582"/>
            <a:ext cx="863600" cy="863600"/>
          </a:xfrm>
          <a:prstGeom prst="rect">
            <a:avLst/>
          </a:prstGeom>
        </p:spPr>
      </p:pic>
      <p:pic>
        <p:nvPicPr>
          <p:cNvPr id="52" name="image 501">
            <a:extLst>
              <a:ext uri="{FF2B5EF4-FFF2-40B4-BE49-F238E27FC236}">
                <a16:creationId xmlns:a16="http://schemas.microsoft.com/office/drawing/2014/main" id="{E3A401CD-7B3B-BD4E-B021-F838A9887827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9346025" y="-8060065"/>
            <a:ext cx="14262100" cy="1427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2532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>
            <a:extLst>
              <a:ext uri="{FF2B5EF4-FFF2-40B4-BE49-F238E27FC236}">
                <a16:creationId xmlns:a16="http://schemas.microsoft.com/office/drawing/2014/main" id="{337E7638-B8A9-D042-86D2-3C2B8C2822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230" y="1812498"/>
            <a:ext cx="12364786" cy="5255567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B04205D8-572B-7343-B95D-0059931E1D33}"/>
              </a:ext>
            </a:extLst>
          </p:cNvPr>
          <p:cNvSpPr txBox="1"/>
          <p:nvPr/>
        </p:nvSpPr>
        <p:spPr>
          <a:xfrm>
            <a:off x="809625" y="455129"/>
            <a:ext cx="12189852" cy="10292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zh-CN" sz="6000" b="1" dirty="0">
                <a:solidFill>
                  <a:schemeClr val="bg2">
                    <a:lumMod val="75000"/>
                  </a:schemeClr>
                </a:solidFill>
                <a:ea typeface="OPPOSans-H" panose="00020600040101010101" charset="-122"/>
              </a:rPr>
              <a:t>Code and analysis </a:t>
            </a:r>
          </a:p>
        </p:txBody>
      </p:sp>
      <p:pic>
        <p:nvPicPr>
          <p:cNvPr id="5" name="图片 4" descr="文本, 信件&#10;&#10;描述已自动生成">
            <a:extLst>
              <a:ext uri="{FF2B5EF4-FFF2-40B4-BE49-F238E27FC236}">
                <a16:creationId xmlns:a16="http://schemas.microsoft.com/office/drawing/2014/main" id="{D3070D4D-85CD-F44A-9034-6CF1DCC0D3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230" y="7607237"/>
            <a:ext cx="11955302" cy="4774233"/>
          </a:xfrm>
          <a:prstGeom prst="rect">
            <a:avLst/>
          </a:prstGeom>
        </p:spPr>
      </p:pic>
      <p:pic>
        <p:nvPicPr>
          <p:cNvPr id="54" name="image 501">
            <a:extLst>
              <a:ext uri="{FF2B5EF4-FFF2-40B4-BE49-F238E27FC236}">
                <a16:creationId xmlns:a16="http://schemas.microsoft.com/office/drawing/2014/main" id="{6FD363FA-E7D1-5D4D-95C9-EDB5270642D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9346025" y="-8060065"/>
            <a:ext cx="14262100" cy="14274800"/>
          </a:xfrm>
          <a:prstGeom prst="rect">
            <a:avLst/>
          </a:prstGeom>
        </p:spPr>
      </p:pic>
      <p:pic>
        <p:nvPicPr>
          <p:cNvPr id="3" name="图片 2" descr="文本&#10;&#10;描述已自动生成">
            <a:extLst>
              <a:ext uri="{FF2B5EF4-FFF2-40B4-BE49-F238E27FC236}">
                <a16:creationId xmlns:a16="http://schemas.microsoft.com/office/drawing/2014/main" id="{6506BEA4-D003-DC4E-AEB1-8599727F3F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17331" y="5090984"/>
            <a:ext cx="10905937" cy="7290486"/>
          </a:xfrm>
          <a:prstGeom prst="rect">
            <a:avLst/>
          </a:prstGeom>
        </p:spPr>
      </p:pic>
      <p:pic>
        <p:nvPicPr>
          <p:cNvPr id="56" name="image 303">
            <a:extLst>
              <a:ext uri="{FF2B5EF4-FFF2-40B4-BE49-F238E27FC236}">
                <a16:creationId xmlns:a16="http://schemas.microsoft.com/office/drawing/2014/main" id="{06492E6D-E1A3-C640-B481-9FA004E22C1F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21610184" y="2416582"/>
            <a:ext cx="863600" cy="863600"/>
          </a:xfrm>
          <a:prstGeom prst="rect">
            <a:avLst/>
          </a:prstGeom>
        </p:spPr>
      </p:pic>
      <p:pic>
        <p:nvPicPr>
          <p:cNvPr id="57" name="image 302">
            <a:extLst>
              <a:ext uri="{FF2B5EF4-FFF2-40B4-BE49-F238E27FC236}">
                <a16:creationId xmlns:a16="http://schemas.microsoft.com/office/drawing/2014/main" id="{B19C43CE-6060-C442-BCE1-A78528453EED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-1415103" y="1857782"/>
            <a:ext cx="558800" cy="55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2771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 303">
            <a:extLst>
              <a:ext uri="{FF2B5EF4-FFF2-40B4-BE49-F238E27FC236}">
                <a16:creationId xmlns:a16="http://schemas.microsoft.com/office/drawing/2014/main" id="{4FABA471-51D7-2D4D-BB86-792B514797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1610184" y="2416582"/>
            <a:ext cx="863600" cy="8636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bject 409">
                <a:extLst>
                  <a:ext uri="{FF2B5EF4-FFF2-40B4-BE49-F238E27FC236}">
                    <a16:creationId xmlns:a16="http://schemas.microsoft.com/office/drawing/2014/main" id="{AA5323C1-7A23-774A-8F8F-5BCE8B290206}"/>
                  </a:ext>
                </a:extLst>
              </p:cNvPr>
              <p:cNvSpPr txBox="1"/>
              <p:nvPr/>
            </p:nvSpPr>
            <p:spPr>
              <a:xfrm>
                <a:off x="6392949" y="1661754"/>
                <a:ext cx="8594725" cy="4113404"/>
              </a:xfrm>
              <a:prstGeom prst="rect">
                <a:avLst/>
              </a:prstGeom>
            </p:spPr>
            <p:txBody>
              <a:bodyPr vert="horz" rtlCol="0" anchor="t" anchorCtr="0">
                <a:noAutofit/>
              </a:bodyPr>
              <a:lstStyle/>
              <a:p>
                <a:pPr algn="ctr">
                  <a:lnSpc>
                    <a:spcPct val="11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400" b="1" i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 Bold" panose="020B0604020202090204" charset="0"/>
                        </a:rPr>
                        <m:t>𝐚</m:t>
                      </m:r>
                      <m:r>
                        <a:rPr lang="en-US" altLang="zh-CN" sz="4400" b="1" i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 Bold" panose="020B0604020202090204" charset="0"/>
                        </a:rPr>
                        <m:t>′</m:t>
                      </m:r>
                      <m:r>
                        <a:rPr lang="en-US" altLang="zh-CN" sz="4400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 Bold" panose="020B0604020202090204" charset="0"/>
                        </a:rPr>
                        <m:t>≡</m:t>
                      </m:r>
                      <m:r>
                        <a:rPr lang="en-US" altLang="zh-CN" sz="4400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 Bold" panose="020B0604020202090204" charset="0"/>
                        </a:rPr>
                        <m:t>𝒂𝑹</m:t>
                      </m:r>
                      <m:r>
                        <a:rPr lang="en-US" altLang="zh-CN" sz="4400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 Bold" panose="020B0604020202090204" charset="0"/>
                        </a:rPr>
                        <m:t> </m:t>
                      </m:r>
                      <m:d>
                        <m:dPr>
                          <m:ctrlPr>
                            <a:rPr lang="en-US" altLang="zh-CN" sz="4400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 Bold" panose="020B0604020202090204" charset="0"/>
                            </a:rPr>
                          </m:ctrlPr>
                        </m:dPr>
                        <m:e>
                          <m:r>
                            <a:rPr lang="en-US" altLang="zh-CN" sz="4400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 Bold" panose="020B0604020202090204" charset="0"/>
                            </a:rPr>
                            <m:t>𝒎𝒐𝒅</m:t>
                          </m:r>
                          <m:r>
                            <a:rPr lang="en-US" altLang="zh-CN" sz="4400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 Bold" panose="020B0604020202090204" charset="0"/>
                            </a:rPr>
                            <m:t> </m:t>
                          </m:r>
                          <m:r>
                            <a:rPr lang="en-US" altLang="zh-CN" sz="4400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 Bold" panose="020B0604020202090204" charset="0"/>
                            </a:rPr>
                            <m:t>𝑵</m:t>
                          </m:r>
                        </m:e>
                      </m:d>
                    </m:oMath>
                  </m:oMathPara>
                </a14:m>
                <a:endParaRPr lang="en-US" altLang="zh-CN" sz="4400" b="1" dirty="0">
                  <a:solidFill>
                    <a:schemeClr val="accent2"/>
                  </a:solidFill>
                  <a:latin typeface="Arial Bold" panose="020B0604020202090204" charset="0"/>
                  <a:ea typeface="Cambria Math" panose="02040503050406030204" pitchFamily="18" charset="0"/>
                  <a:cs typeface="Arial Bold" panose="020B0604020202090204" charset="0"/>
                </a:endParaRPr>
              </a:p>
              <a:p>
                <a:pPr algn="ctr">
                  <a:lnSpc>
                    <a:spcPct val="11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4400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 Bold" panose="020B0604020202090204" charset="0"/>
                            </a:rPr>
                          </m:ctrlPr>
                        </m:sSupPr>
                        <m:e>
                          <m:r>
                            <a:rPr lang="en-US" altLang="zh-CN" sz="4400" b="1" i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 Bold" panose="020B0604020202090204" charset="0"/>
                            </a:rPr>
                            <m:t>𝐛</m:t>
                          </m:r>
                        </m:e>
                        <m:sup>
                          <m:r>
                            <a:rPr lang="en-US" altLang="zh-CN" sz="4400" b="1" i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 Bold" panose="020B0604020202090204" charset="0"/>
                            </a:rPr>
                            <m:t>′</m:t>
                          </m:r>
                        </m:sup>
                      </m:sSup>
                      <m:r>
                        <a:rPr lang="en-US" altLang="zh-CN" sz="4400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 Bold" panose="020B0604020202090204" charset="0"/>
                        </a:rPr>
                        <m:t>≡</m:t>
                      </m:r>
                      <m:r>
                        <a:rPr lang="en-US" altLang="zh-CN" sz="4400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 Bold" panose="020B0604020202090204" charset="0"/>
                        </a:rPr>
                        <m:t>𝒃𝑹</m:t>
                      </m:r>
                      <m:r>
                        <a:rPr lang="en-US" altLang="zh-CN" sz="4400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 Bold" panose="020B0604020202090204" charset="0"/>
                        </a:rPr>
                        <m:t> </m:t>
                      </m:r>
                      <m:d>
                        <m:dPr>
                          <m:ctrlPr>
                            <a:rPr lang="en-US" altLang="zh-CN" sz="4400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 Bold" panose="020B0604020202090204" charset="0"/>
                            </a:rPr>
                          </m:ctrlPr>
                        </m:dPr>
                        <m:e>
                          <m:r>
                            <a:rPr lang="en-US" altLang="zh-CN" sz="4400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 Bold" panose="020B0604020202090204" charset="0"/>
                            </a:rPr>
                            <m:t>𝒎𝒐𝒅</m:t>
                          </m:r>
                          <m:r>
                            <a:rPr lang="en-US" altLang="zh-CN" sz="4400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 Bold" panose="020B0604020202090204" charset="0"/>
                            </a:rPr>
                            <m:t> </m:t>
                          </m:r>
                          <m:r>
                            <a:rPr lang="en-US" altLang="zh-CN" sz="4400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 Bold" panose="020B0604020202090204" charset="0"/>
                            </a:rPr>
                            <m:t>𝑵</m:t>
                          </m:r>
                        </m:e>
                      </m:d>
                    </m:oMath>
                  </m:oMathPara>
                </a14:m>
                <a:endParaRPr lang="en-US" altLang="zh-CN" sz="4400" b="1" dirty="0">
                  <a:solidFill>
                    <a:schemeClr val="accent2"/>
                  </a:solidFill>
                  <a:latin typeface="Arial Bold" panose="020B0604020202090204" charset="0"/>
                  <a:ea typeface="Cambria Math" panose="02040503050406030204" pitchFamily="18" charset="0"/>
                  <a:cs typeface="Arial Bold" panose="020B0604020202090204" charset="0"/>
                </a:endParaRPr>
              </a:p>
              <a:p>
                <a:pPr algn="ctr">
                  <a:lnSpc>
                    <a:spcPct val="11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400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 Bold" panose="020B0604020202090204" charset="0"/>
                        </a:rPr>
                        <m:t>𝑿</m:t>
                      </m:r>
                      <m:r>
                        <a:rPr lang="en-US" altLang="zh-CN" sz="4400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 Bold" panose="020B0604020202090204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4400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 Bold" panose="020B0604020202090204" charset="0"/>
                            </a:rPr>
                          </m:ctrlPr>
                        </m:sSupPr>
                        <m:e>
                          <m:r>
                            <a:rPr lang="en-US" altLang="zh-CN" sz="4400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 Bold" panose="020B0604020202090204" charset="0"/>
                            </a:rPr>
                            <m:t>𝒂</m:t>
                          </m:r>
                        </m:e>
                        <m:sup>
                          <m:r>
                            <a:rPr lang="en-US" altLang="zh-CN" sz="4400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 Bold" panose="020B0604020202090204" charset="0"/>
                            </a:rPr>
                            <m:t>′</m:t>
                          </m:r>
                        </m:sup>
                      </m:sSup>
                      <m:r>
                        <a:rPr lang="en-US" altLang="zh-CN" sz="4400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 Bold" panose="020B0604020202090204" charset="0"/>
                        </a:rPr>
                        <m:t>𝒃</m:t>
                      </m:r>
                      <m:r>
                        <a:rPr lang="en-US" altLang="zh-CN" sz="4400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 Bold" panose="020B0604020202090204" charset="0"/>
                        </a:rPr>
                        <m:t>′</m:t>
                      </m:r>
                    </m:oMath>
                  </m:oMathPara>
                </a14:m>
                <a:endParaRPr lang="en-US" altLang="zh-CN" sz="4400" b="1" dirty="0">
                  <a:solidFill>
                    <a:schemeClr val="accent2"/>
                  </a:solidFill>
                  <a:latin typeface="Arial Bold" panose="020B0604020202090204" charset="0"/>
                  <a:ea typeface="Cambria Math" panose="02040503050406030204" pitchFamily="18" charset="0"/>
                  <a:cs typeface="Arial Bold" panose="020B0604020202090204" charset="0"/>
                </a:endParaRPr>
              </a:p>
              <a:p>
                <a:pPr algn="ctr">
                  <a:lnSpc>
                    <a:spcPct val="110000"/>
                  </a:lnSpc>
                </a:pPr>
                <a:endParaRPr lang="en-US" altLang="zh-CN" sz="4400" b="1" dirty="0">
                  <a:solidFill>
                    <a:schemeClr val="accent2"/>
                  </a:solidFill>
                  <a:latin typeface="Arial Bold" panose="020B0604020202090204" charset="0"/>
                  <a:ea typeface="Cambria Math" panose="02040503050406030204" pitchFamily="18" charset="0"/>
                  <a:cs typeface="Arial Bold" panose="020B0604020202090204" charset="0"/>
                </a:endParaRPr>
              </a:p>
              <a:p>
                <a:pPr algn="ctr">
                  <a:lnSpc>
                    <a:spcPct val="110000"/>
                  </a:lnSpc>
                </a:pPr>
                <a:endParaRPr lang="en-US" altLang="zh-CN" sz="4400" b="1" dirty="0">
                  <a:solidFill>
                    <a:schemeClr val="accent2"/>
                  </a:solidFill>
                  <a:latin typeface="Arial Bold" panose="020B0604020202090204" charset="0"/>
                  <a:ea typeface="Cambria Math" panose="02040503050406030204" pitchFamily="18" charset="0"/>
                  <a:cs typeface="Arial Bold" panose="020B0604020202090204" charset="0"/>
                </a:endParaRPr>
              </a:p>
              <a:p>
                <a:pPr algn="ctr">
                  <a:lnSpc>
                    <a:spcPct val="110000"/>
                  </a:lnSpc>
                </a:pPr>
                <a:endParaRPr lang="en-US" altLang="zh-CN" sz="4400" b="1" dirty="0">
                  <a:solidFill>
                    <a:schemeClr val="accent2"/>
                  </a:solidFill>
                  <a:latin typeface="Arial Bold" panose="020B0604020202090204" charset="0"/>
                  <a:ea typeface="Cambria Math" panose="02040503050406030204" pitchFamily="18" charset="0"/>
                  <a:cs typeface="Arial Bold" panose="020B0604020202090204" charset="0"/>
                </a:endParaRPr>
              </a:p>
              <a:p>
                <a:pPr algn="ctr">
                  <a:lnSpc>
                    <a:spcPct val="110000"/>
                  </a:lnSpc>
                </a:pPr>
                <a:endParaRPr lang="en-US" altLang="zh-CN" sz="4400" b="1" i="0" dirty="0">
                  <a:solidFill>
                    <a:schemeClr val="accent2"/>
                  </a:solidFill>
                  <a:latin typeface="Arial Bold" panose="020B0604020202090204" charset="0"/>
                  <a:ea typeface="OPPOSans-B" panose="00020600040101010101" charset="-122"/>
                  <a:cs typeface="Arial Bold" panose="020B0604020202090204" charset="0"/>
                </a:endParaRPr>
              </a:p>
              <a:p>
                <a:pPr algn="ctr">
                  <a:lnSpc>
                    <a:spcPct val="110000"/>
                  </a:lnSpc>
                </a:pPr>
                <a:endParaRPr lang="en-US" altLang="zh-CN" sz="4400" b="0" i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OPPOSans-M" panose="00020600040101010101" charset="-122"/>
                  <a:cs typeface="+mj-lt"/>
                </a:endParaRPr>
              </a:p>
            </p:txBody>
          </p:sp>
        </mc:Choice>
        <mc:Fallback xmlns="">
          <p:sp>
            <p:nvSpPr>
              <p:cNvPr id="12" name="Object 409">
                <a:extLst>
                  <a:ext uri="{FF2B5EF4-FFF2-40B4-BE49-F238E27FC236}">
                    <a16:creationId xmlns:a16="http://schemas.microsoft.com/office/drawing/2014/main" id="{AA5323C1-7A23-774A-8F8F-5BCE8B2902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2949" y="1661754"/>
                <a:ext cx="8594725" cy="411340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右箭头 30">
            <a:extLst>
              <a:ext uri="{FF2B5EF4-FFF2-40B4-BE49-F238E27FC236}">
                <a16:creationId xmlns:a16="http://schemas.microsoft.com/office/drawing/2014/main" id="{69BA2C65-C419-1949-8737-27DB17658E64}"/>
              </a:ext>
            </a:extLst>
          </p:cNvPr>
          <p:cNvSpPr/>
          <p:nvPr/>
        </p:nvSpPr>
        <p:spPr>
          <a:xfrm rot="16200000">
            <a:off x="9553977" y="4306023"/>
            <a:ext cx="1471933" cy="800735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23D6AF44-2A53-794F-965A-4C7A72202204}"/>
              </a:ext>
            </a:extLst>
          </p:cNvPr>
          <p:cNvSpPr txBox="1"/>
          <p:nvPr/>
        </p:nvSpPr>
        <p:spPr>
          <a:xfrm>
            <a:off x="6392949" y="455129"/>
            <a:ext cx="12189852" cy="10572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10000"/>
              </a:lnSpc>
            </a:pPr>
            <a:r>
              <a:rPr lang="en-US" altLang="zh-CN" sz="6000" b="1" dirty="0">
                <a:solidFill>
                  <a:schemeClr val="bg2">
                    <a:lumMod val="75000"/>
                  </a:schemeClr>
                </a:solidFill>
                <a:latin typeface="Arial Bold" panose="020B0604020202090204" charset="0"/>
                <a:ea typeface="OPPOSans-R" panose="00020600040101010101" charset="-122"/>
                <a:cs typeface="Arial Bold" panose="020B0604020202090204" charset="0"/>
              </a:rPr>
              <a:t>Montgomery E</a:t>
            </a:r>
            <a:r>
              <a:rPr lang="en-US" altLang="zh-CN" sz="6000" b="1" i="0" dirty="0">
                <a:solidFill>
                  <a:schemeClr val="bg2">
                    <a:lumMod val="75000"/>
                  </a:schemeClr>
                </a:solidFill>
                <a:latin typeface="Arial Bold" panose="020B0604020202090204" charset="0"/>
                <a:ea typeface="OPPOSans-R" panose="00020600040101010101" charset="-122"/>
                <a:cs typeface="Arial Bold" panose="020B0604020202090204" charset="0"/>
              </a:rPr>
              <a:t>xponentiation</a:t>
            </a:r>
            <a:r>
              <a:rPr lang="en-US" altLang="zh-CN" sz="6000" b="1" dirty="0">
                <a:solidFill>
                  <a:schemeClr val="bg2">
                    <a:lumMod val="75000"/>
                  </a:schemeClr>
                </a:solidFill>
                <a:latin typeface="Arial Bold" panose="020B0604020202090204" charset="0"/>
                <a:ea typeface="OPPOSans-R" panose="00020600040101010101" charset="-122"/>
                <a:cs typeface="Arial Bold" panose="020B0604020202090204" charset="0"/>
              </a:rPr>
              <a:t>(a , b, N)</a:t>
            </a:r>
            <a:endParaRPr lang="en-US" altLang="zh-CN" sz="6000" b="1" i="0" dirty="0">
              <a:solidFill>
                <a:schemeClr val="bg2">
                  <a:lumMod val="75000"/>
                </a:schemeClr>
              </a:solidFill>
              <a:latin typeface="Arial Bold" panose="020B0604020202090204" charset="0"/>
              <a:ea typeface="OPPOSans-R" panose="00020600040101010101" charset="-122"/>
              <a:cs typeface="Arial Bold" panose="020B0604020202090204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4DE2E204-A84A-6148-B49E-6AC2410E132F}"/>
              </a:ext>
            </a:extLst>
          </p:cNvPr>
          <p:cNvSpPr txBox="1"/>
          <p:nvPr/>
        </p:nvSpPr>
        <p:spPr>
          <a:xfrm>
            <a:off x="6249502" y="5269662"/>
            <a:ext cx="12476746" cy="10572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10000"/>
              </a:lnSpc>
            </a:pPr>
            <a:r>
              <a:rPr lang="en-US" altLang="zh-CN" sz="6000" b="1" dirty="0">
                <a:solidFill>
                  <a:schemeClr val="bg2">
                    <a:lumMod val="75000"/>
                  </a:schemeClr>
                </a:solidFill>
                <a:latin typeface="Arial Bold" panose="020B0604020202090204" charset="0"/>
                <a:ea typeface="OPPOSans-R" panose="00020600040101010101" charset="-122"/>
                <a:cs typeface="Arial Bold" panose="020B0604020202090204" charset="0"/>
              </a:rPr>
              <a:t>Montgomery Reduction(X, R, N)</a:t>
            </a:r>
            <a:endParaRPr lang="en-US" altLang="zh-CN" sz="6000" b="1" i="0" dirty="0">
              <a:solidFill>
                <a:schemeClr val="bg2">
                  <a:lumMod val="75000"/>
                </a:schemeClr>
              </a:solidFill>
              <a:latin typeface="Arial Bold" panose="020B0604020202090204" charset="0"/>
              <a:ea typeface="OPPOSans-R" panose="00020600040101010101" charset="-122"/>
              <a:cs typeface="Arial Bold" panose="020B060402020209020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4FAAF603-FF26-074B-A583-FCB97EAE123D}"/>
                  </a:ext>
                </a:extLst>
              </p:cNvPr>
              <p:cNvSpPr txBox="1"/>
              <p:nvPr/>
            </p:nvSpPr>
            <p:spPr>
              <a:xfrm>
                <a:off x="4051570" y="6250691"/>
                <a:ext cx="12476746" cy="8371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1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400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 Bold" panose="020B0604020202090204" charset="0"/>
                        </a:rPr>
                        <m:t>𝒂𝒃𝑹</m:t>
                      </m:r>
                      <m:r>
                        <a:rPr lang="en-US" altLang="zh-CN" sz="4400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 Bold" panose="020B0604020202090204" charset="0"/>
                        </a:rPr>
                        <m:t> (</m:t>
                      </m:r>
                      <m:r>
                        <a:rPr lang="en-US" altLang="zh-CN" sz="4400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 Bold" panose="020B0604020202090204" charset="0"/>
                        </a:rPr>
                        <m:t>𝒎𝒐𝒅</m:t>
                      </m:r>
                      <m:r>
                        <a:rPr lang="en-US" altLang="zh-CN" sz="4400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 Bold" panose="020B0604020202090204" charset="0"/>
                        </a:rPr>
                        <m:t> </m:t>
                      </m:r>
                      <m:r>
                        <a:rPr lang="en-US" altLang="zh-CN" sz="4400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 Bold" panose="020B0604020202090204" charset="0"/>
                        </a:rPr>
                        <m:t>𝑵</m:t>
                      </m:r>
                      <m:r>
                        <a:rPr lang="en-US" altLang="zh-CN" sz="4400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 Bold" panose="020B0604020202090204" charset="0"/>
                        </a:rPr>
                        <m:t>)</m:t>
                      </m:r>
                    </m:oMath>
                  </m:oMathPara>
                </a14:m>
                <a:endParaRPr lang="en-US" altLang="zh-CN" sz="4400" b="1" dirty="0">
                  <a:solidFill>
                    <a:schemeClr val="accent2"/>
                  </a:solidFill>
                  <a:latin typeface="Arial Bold" panose="020B0604020202090204" charset="0"/>
                  <a:ea typeface="Cambria Math" panose="02040503050406030204" pitchFamily="18" charset="0"/>
                  <a:cs typeface="Arial Bold" panose="020B0604020202090204" charset="0"/>
                </a:endParaRPr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4FAAF603-FF26-074B-A583-FCB97EAE12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1570" y="6250691"/>
                <a:ext cx="12476746" cy="837152"/>
              </a:xfrm>
              <a:prstGeom prst="rect">
                <a:avLst/>
              </a:prstGeom>
              <a:blipFill>
                <a:blip r:embed="rId4"/>
                <a:stretch>
                  <a:fillRect b="-1940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文本框 16">
            <a:extLst>
              <a:ext uri="{FF2B5EF4-FFF2-40B4-BE49-F238E27FC236}">
                <a16:creationId xmlns:a16="http://schemas.microsoft.com/office/drawing/2014/main" id="{0C89A682-2A86-4C48-AB66-4B3D468E45BC}"/>
              </a:ext>
            </a:extLst>
          </p:cNvPr>
          <p:cNvSpPr txBox="1"/>
          <p:nvPr/>
        </p:nvSpPr>
        <p:spPr>
          <a:xfrm>
            <a:off x="6366246" y="8970044"/>
            <a:ext cx="13246768" cy="10572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10000"/>
              </a:lnSpc>
            </a:pPr>
            <a:r>
              <a:rPr lang="en-US" altLang="zh-CN" sz="6000" b="1" dirty="0">
                <a:solidFill>
                  <a:schemeClr val="bg2">
                    <a:lumMod val="75000"/>
                  </a:schemeClr>
                </a:solidFill>
                <a:latin typeface="Arial Bold" panose="020B0604020202090204" charset="0"/>
                <a:ea typeface="OPPOSans-R" panose="00020600040101010101" charset="-122"/>
                <a:cs typeface="Arial Bold" panose="020B0604020202090204" charset="0"/>
              </a:rPr>
              <a:t>Montgomery Reduction(</a:t>
            </a:r>
            <a:r>
              <a:rPr lang="en-US" altLang="zh-CN" sz="6000" b="1" dirty="0" err="1">
                <a:solidFill>
                  <a:schemeClr val="bg2">
                    <a:lumMod val="75000"/>
                  </a:schemeClr>
                </a:solidFill>
                <a:latin typeface="Arial Bold" panose="020B0604020202090204" charset="0"/>
                <a:ea typeface="OPPOSans-R" panose="00020600040101010101" charset="-122"/>
                <a:cs typeface="Arial Bold" panose="020B0604020202090204" charset="0"/>
              </a:rPr>
              <a:t>abR</a:t>
            </a:r>
            <a:r>
              <a:rPr lang="en-US" altLang="zh-CN" sz="6000" b="1" dirty="0">
                <a:solidFill>
                  <a:schemeClr val="bg2">
                    <a:lumMod val="75000"/>
                  </a:schemeClr>
                </a:solidFill>
                <a:latin typeface="Arial Bold" panose="020B0604020202090204" charset="0"/>
                <a:ea typeface="OPPOSans-R" panose="00020600040101010101" charset="-122"/>
                <a:cs typeface="Arial Bold" panose="020B0604020202090204" charset="0"/>
              </a:rPr>
              <a:t>, R, N)</a:t>
            </a:r>
            <a:endParaRPr lang="en-US" altLang="zh-CN" sz="6000" b="1" i="0" dirty="0">
              <a:solidFill>
                <a:schemeClr val="bg2">
                  <a:lumMod val="75000"/>
                </a:schemeClr>
              </a:solidFill>
              <a:latin typeface="Arial Bold" panose="020B0604020202090204" charset="0"/>
              <a:ea typeface="OPPOSans-R" panose="00020600040101010101" charset="-122"/>
              <a:cs typeface="Arial Bold" panose="020B0604020202090204" charset="0"/>
            </a:endParaRPr>
          </a:p>
        </p:txBody>
      </p:sp>
      <p:sp>
        <p:nvSpPr>
          <p:cNvPr id="18" name="右箭头 30">
            <a:extLst>
              <a:ext uri="{FF2B5EF4-FFF2-40B4-BE49-F238E27FC236}">
                <a16:creationId xmlns:a16="http://schemas.microsoft.com/office/drawing/2014/main" id="{9DD328E8-AFF0-B449-B318-36A98AD773D4}"/>
              </a:ext>
            </a:extLst>
          </p:cNvPr>
          <p:cNvSpPr/>
          <p:nvPr/>
        </p:nvSpPr>
        <p:spPr>
          <a:xfrm rot="16200000">
            <a:off x="9553976" y="7751993"/>
            <a:ext cx="1471933" cy="800735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DE42707C-9791-F344-B1DD-DD6BE38F809A}"/>
                  </a:ext>
                </a:extLst>
              </p:cNvPr>
              <p:cNvSpPr txBox="1"/>
              <p:nvPr/>
            </p:nvSpPr>
            <p:spPr>
              <a:xfrm>
                <a:off x="3894508" y="11967409"/>
                <a:ext cx="13246768" cy="11079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1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6000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 Bold" panose="020B0604020202090204" charset="0"/>
                        </a:rPr>
                        <m:t>𝒂𝒃</m:t>
                      </m:r>
                      <m:r>
                        <a:rPr lang="en-US" altLang="zh-CN" sz="6000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 Bold" panose="020B0604020202090204" charset="0"/>
                        </a:rPr>
                        <m:t> (</m:t>
                      </m:r>
                      <m:r>
                        <a:rPr lang="en-US" altLang="zh-CN" sz="6000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 Bold" panose="020B0604020202090204" charset="0"/>
                        </a:rPr>
                        <m:t>𝒎𝒐𝒅</m:t>
                      </m:r>
                      <m:r>
                        <a:rPr lang="en-US" altLang="zh-CN" sz="6000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 Bold" panose="020B0604020202090204" charset="0"/>
                        </a:rPr>
                        <m:t> </m:t>
                      </m:r>
                      <m:r>
                        <a:rPr lang="en-US" altLang="zh-CN" sz="6000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 Bold" panose="020B0604020202090204" charset="0"/>
                        </a:rPr>
                        <m:t>𝑵</m:t>
                      </m:r>
                      <m:r>
                        <a:rPr lang="en-US" altLang="zh-CN" sz="6000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 Bold" panose="020B0604020202090204" charset="0"/>
                        </a:rPr>
                        <m:t>)</m:t>
                      </m:r>
                    </m:oMath>
                  </m:oMathPara>
                </a14:m>
                <a:endParaRPr lang="en-US" altLang="zh-CN" sz="6000" b="1" dirty="0">
                  <a:solidFill>
                    <a:schemeClr val="accent2"/>
                  </a:solidFill>
                  <a:latin typeface="Arial Bold" panose="020B0604020202090204" charset="0"/>
                  <a:ea typeface="Cambria Math" panose="02040503050406030204" pitchFamily="18" charset="0"/>
                  <a:cs typeface="Arial Bold" panose="020B0604020202090204" charset="0"/>
                </a:endParaRPr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DE42707C-9791-F344-B1DD-DD6BE38F80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4508" y="11967409"/>
                <a:ext cx="13246768" cy="1107996"/>
              </a:xfrm>
              <a:prstGeom prst="rect">
                <a:avLst/>
              </a:prstGeom>
              <a:blipFill>
                <a:blip r:embed="rId5"/>
                <a:stretch>
                  <a:fillRect b="-215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右箭头 30">
            <a:extLst>
              <a:ext uri="{FF2B5EF4-FFF2-40B4-BE49-F238E27FC236}">
                <a16:creationId xmlns:a16="http://schemas.microsoft.com/office/drawing/2014/main" id="{463EB599-D220-2F4A-A8AD-236ED27E0356}"/>
              </a:ext>
            </a:extLst>
          </p:cNvPr>
          <p:cNvSpPr/>
          <p:nvPr/>
        </p:nvSpPr>
        <p:spPr>
          <a:xfrm rot="16200000">
            <a:off x="9553975" y="10786196"/>
            <a:ext cx="1471933" cy="800735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8" name="image 501">
            <a:extLst>
              <a:ext uri="{FF2B5EF4-FFF2-40B4-BE49-F238E27FC236}">
                <a16:creationId xmlns:a16="http://schemas.microsoft.com/office/drawing/2014/main" id="{11BFFD12-6A77-FA41-BF1A-7050233F05FD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9346025" y="-8060065"/>
            <a:ext cx="14262100" cy="14274800"/>
          </a:xfrm>
          <a:prstGeom prst="rect">
            <a:avLst/>
          </a:prstGeom>
        </p:spPr>
      </p:pic>
      <p:pic>
        <p:nvPicPr>
          <p:cNvPr id="34" name="image 501">
            <a:extLst>
              <a:ext uri="{FF2B5EF4-FFF2-40B4-BE49-F238E27FC236}">
                <a16:creationId xmlns:a16="http://schemas.microsoft.com/office/drawing/2014/main" id="{6A4729E9-3FED-8C45-960E-7402896BF9BF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-6779586" y="-279400"/>
            <a:ext cx="14262100" cy="14274800"/>
          </a:xfrm>
          <a:prstGeom prst="rect">
            <a:avLst/>
          </a:prstGeom>
        </p:spPr>
      </p:pic>
      <p:pic>
        <p:nvPicPr>
          <p:cNvPr id="35" name="image 302">
            <a:extLst>
              <a:ext uri="{FF2B5EF4-FFF2-40B4-BE49-F238E27FC236}">
                <a16:creationId xmlns:a16="http://schemas.microsoft.com/office/drawing/2014/main" id="{357307D6-3D14-094C-9BEA-0129A58E6123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3344467" y="11336021"/>
            <a:ext cx="558800" cy="55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1456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>
            <a:extLst>
              <a:ext uri="{FF2B5EF4-FFF2-40B4-BE49-F238E27FC236}">
                <a16:creationId xmlns:a16="http://schemas.microsoft.com/office/drawing/2014/main" id="{B04205D8-572B-7343-B95D-0059931E1D33}"/>
              </a:ext>
            </a:extLst>
          </p:cNvPr>
          <p:cNvSpPr txBox="1"/>
          <p:nvPr/>
        </p:nvSpPr>
        <p:spPr>
          <a:xfrm>
            <a:off x="809625" y="455129"/>
            <a:ext cx="12189852" cy="10292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zh-CN" sz="6000" b="1" dirty="0">
                <a:solidFill>
                  <a:schemeClr val="bg2">
                    <a:lumMod val="75000"/>
                  </a:schemeClr>
                </a:solidFill>
                <a:ea typeface="OPPOSans-H" panose="00020600040101010101" charset="-122"/>
              </a:rPr>
              <a:t>Code and analysis 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547CE54A-4050-5145-8C36-4A15902475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000" y="1497407"/>
            <a:ext cx="13794125" cy="6287377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E553F066-645A-AD4C-8561-21FF5700D4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000" y="8074195"/>
            <a:ext cx="12751148" cy="5163765"/>
          </a:xfrm>
          <a:prstGeom prst="rect">
            <a:avLst/>
          </a:prstGeom>
        </p:spPr>
      </p:pic>
      <p:pic>
        <p:nvPicPr>
          <p:cNvPr id="16" name="image 501">
            <a:extLst>
              <a:ext uri="{FF2B5EF4-FFF2-40B4-BE49-F238E27FC236}">
                <a16:creationId xmlns:a16="http://schemas.microsoft.com/office/drawing/2014/main" id="{8599B420-C3EE-F546-A9C8-0EF7A21F5C1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9346025" y="-8060065"/>
            <a:ext cx="14262100" cy="14274800"/>
          </a:xfrm>
          <a:prstGeom prst="rect">
            <a:avLst/>
          </a:prstGeom>
        </p:spPr>
      </p:pic>
      <p:pic>
        <p:nvPicPr>
          <p:cNvPr id="5" name="图片 4" descr="文本&#10;&#10;描述已自动生成">
            <a:extLst>
              <a:ext uri="{FF2B5EF4-FFF2-40B4-BE49-F238E27FC236}">
                <a16:creationId xmlns:a16="http://schemas.microsoft.com/office/drawing/2014/main" id="{69522340-8D45-0E45-9488-270F5BD9AC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97835" y="2072133"/>
            <a:ext cx="9512621" cy="8143820"/>
          </a:xfrm>
          <a:prstGeom prst="rect">
            <a:avLst/>
          </a:prstGeom>
        </p:spPr>
      </p:pic>
      <p:pic>
        <p:nvPicPr>
          <p:cNvPr id="18" name="image 302">
            <a:extLst>
              <a:ext uri="{FF2B5EF4-FFF2-40B4-BE49-F238E27FC236}">
                <a16:creationId xmlns:a16="http://schemas.microsoft.com/office/drawing/2014/main" id="{E6892B29-6475-774B-A738-A8D5B1176570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2482055" y="14083383"/>
            <a:ext cx="558800" cy="558800"/>
          </a:xfrm>
          <a:prstGeom prst="rect">
            <a:avLst/>
          </a:prstGeom>
        </p:spPr>
      </p:pic>
      <p:pic>
        <p:nvPicPr>
          <p:cNvPr id="20" name="image 303">
            <a:extLst>
              <a:ext uri="{FF2B5EF4-FFF2-40B4-BE49-F238E27FC236}">
                <a16:creationId xmlns:a16="http://schemas.microsoft.com/office/drawing/2014/main" id="{A1EE466A-C65C-2140-AB77-508F9E8CD8D1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3444148" y="-1005274"/>
            <a:ext cx="863600" cy="863600"/>
          </a:xfrm>
          <a:prstGeom prst="rect">
            <a:avLst/>
          </a:prstGeom>
        </p:spPr>
      </p:pic>
      <p:pic>
        <p:nvPicPr>
          <p:cNvPr id="12" name="图片 11" descr="文本&#10;&#10;中度可信度描述已自动生成">
            <a:extLst>
              <a:ext uri="{FF2B5EF4-FFF2-40B4-BE49-F238E27FC236}">
                <a16:creationId xmlns:a16="http://schemas.microsoft.com/office/drawing/2014/main" id="{314F1C0E-FA8C-5547-910B-BC93E3DC5D0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004868" y="10406982"/>
            <a:ext cx="10205588" cy="2441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3241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301">
            <a:extLst>
              <a:ext uri="{FF2B5EF4-FFF2-40B4-BE49-F238E27FC236}">
                <a16:creationId xmlns:a16="http://schemas.microsoft.com/office/drawing/2014/main" id="{616FBBA0-C584-0F44-A7EB-D0ACC78B202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644900" y="-213895"/>
            <a:ext cx="17106900" cy="17132300"/>
          </a:xfrm>
          <a:prstGeom prst="rect">
            <a:avLst/>
          </a:prstGeom>
        </p:spPr>
      </p:pic>
      <p:sp>
        <p:nvSpPr>
          <p:cNvPr id="11" name="Object 304">
            <a:extLst>
              <a:ext uri="{FF2B5EF4-FFF2-40B4-BE49-F238E27FC236}">
                <a16:creationId xmlns:a16="http://schemas.microsoft.com/office/drawing/2014/main" id="{DAF85CDF-1E0F-7244-95D7-1026DE947BA8}"/>
              </a:ext>
            </a:extLst>
          </p:cNvPr>
          <p:cNvSpPr txBox="1"/>
          <p:nvPr/>
        </p:nvSpPr>
        <p:spPr>
          <a:xfrm>
            <a:off x="7842250" y="2504479"/>
            <a:ext cx="8712200" cy="32639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>
              <a:lnSpc>
                <a:spcPct val="110000"/>
              </a:lnSpc>
            </a:pPr>
            <a:r>
              <a:rPr lang="zh-CN" sz="19500" b="0" i="0" dirty="0">
                <a:solidFill>
                  <a:srgbClr val="EE7470"/>
                </a:solidFill>
                <a:latin typeface="OPPOSans-H" panose="00020600040101010101" charset="-122"/>
                <a:ea typeface="OPPOSans-H" panose="00020600040101010101" charset="-122"/>
              </a:rPr>
              <a:t>0</a:t>
            </a:r>
            <a:r>
              <a:rPr lang="en-US" altLang="zh-CN" sz="19500" b="0" i="0" dirty="0">
                <a:solidFill>
                  <a:srgbClr val="EE7470"/>
                </a:solidFill>
                <a:latin typeface="OPPOSans-H" panose="00020600040101010101" charset="-122"/>
                <a:ea typeface="OPPOSans-H" panose="00020600040101010101" charset="-122"/>
              </a:rPr>
              <a:t>4</a:t>
            </a:r>
            <a:endParaRPr lang="zh-CN" altLang="en-US" dirty="0"/>
          </a:p>
        </p:txBody>
      </p:sp>
      <p:sp>
        <p:nvSpPr>
          <p:cNvPr id="12" name="Object 305">
            <a:extLst>
              <a:ext uri="{FF2B5EF4-FFF2-40B4-BE49-F238E27FC236}">
                <a16:creationId xmlns:a16="http://schemas.microsoft.com/office/drawing/2014/main" id="{BAC0FF03-DD59-7E4B-B583-A13139ECCDD3}"/>
              </a:ext>
            </a:extLst>
          </p:cNvPr>
          <p:cNvSpPr txBox="1"/>
          <p:nvPr/>
        </p:nvSpPr>
        <p:spPr>
          <a:xfrm>
            <a:off x="6515100" y="5861050"/>
            <a:ext cx="11353800" cy="18415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>
              <a:lnSpc>
                <a:spcPct val="110000"/>
              </a:lnSpc>
            </a:pPr>
            <a:r>
              <a:rPr lang="en-US" altLang="zh-CN" sz="11000" dirty="0">
                <a:solidFill>
                  <a:srgbClr val="333333"/>
                </a:solidFill>
                <a:latin typeface="OPPOSans-B" panose="00020600040101010101" charset="-122"/>
                <a:ea typeface="OPPOSans-B" panose="00020600040101010101" charset="-122"/>
              </a:rPr>
              <a:t>Multi-threading</a:t>
            </a:r>
            <a:endParaRPr lang="zh-CN" altLang="en-US" dirty="0"/>
          </a:p>
        </p:txBody>
      </p:sp>
      <p:pic>
        <p:nvPicPr>
          <p:cNvPr id="13" name="image 307">
            <a:extLst>
              <a:ext uri="{FF2B5EF4-FFF2-40B4-BE49-F238E27FC236}">
                <a16:creationId xmlns:a16="http://schemas.microsoft.com/office/drawing/2014/main" id="{26207D6C-C772-9D42-A19E-3AE3816C396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382806" y="8156794"/>
            <a:ext cx="5608541" cy="175620"/>
          </a:xfrm>
          <a:prstGeom prst="rect">
            <a:avLst/>
          </a:prstGeom>
        </p:spPr>
      </p:pic>
      <p:pic>
        <p:nvPicPr>
          <p:cNvPr id="15" name="image 302">
            <a:extLst>
              <a:ext uri="{FF2B5EF4-FFF2-40B4-BE49-F238E27FC236}">
                <a16:creationId xmlns:a16="http://schemas.microsoft.com/office/drawing/2014/main" id="{7C64370D-279E-CF46-A91B-95E68E6838C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7628270" y="1656922"/>
            <a:ext cx="558800" cy="558800"/>
          </a:xfrm>
          <a:prstGeom prst="rect">
            <a:avLst/>
          </a:prstGeom>
        </p:spPr>
      </p:pic>
      <p:pic>
        <p:nvPicPr>
          <p:cNvPr id="18" name="image 303">
            <a:extLst>
              <a:ext uri="{FF2B5EF4-FFF2-40B4-BE49-F238E27FC236}">
                <a16:creationId xmlns:a16="http://schemas.microsoft.com/office/drawing/2014/main" id="{6A62A6F0-18A2-7548-BC7C-8D9E433BAB2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3941011" y="11371847"/>
            <a:ext cx="863600" cy="863600"/>
          </a:xfrm>
          <a:prstGeom prst="rect">
            <a:avLst/>
          </a:prstGeom>
        </p:spPr>
      </p:pic>
      <p:sp>
        <p:nvSpPr>
          <p:cNvPr id="19" name="右箭头 30">
            <a:extLst>
              <a:ext uri="{FF2B5EF4-FFF2-40B4-BE49-F238E27FC236}">
                <a16:creationId xmlns:a16="http://schemas.microsoft.com/office/drawing/2014/main" id="{B8A2F06D-49E6-2745-B4E6-247E16DFF7F8}"/>
              </a:ext>
            </a:extLst>
          </p:cNvPr>
          <p:cNvSpPr/>
          <p:nvPr/>
        </p:nvSpPr>
        <p:spPr>
          <a:xfrm rot="16362835">
            <a:off x="24213210" y="3382032"/>
            <a:ext cx="2074886" cy="1069422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右箭头 30">
            <a:extLst>
              <a:ext uri="{FF2B5EF4-FFF2-40B4-BE49-F238E27FC236}">
                <a16:creationId xmlns:a16="http://schemas.microsoft.com/office/drawing/2014/main" id="{789662FB-B01A-DB46-91B2-6D68A41D0FCF}"/>
              </a:ext>
            </a:extLst>
          </p:cNvPr>
          <p:cNvSpPr/>
          <p:nvPr/>
        </p:nvSpPr>
        <p:spPr>
          <a:xfrm rot="15620366">
            <a:off x="-2194128" y="2297314"/>
            <a:ext cx="2499402" cy="1069422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Object 4015">
            <a:extLst>
              <a:ext uri="{FF2B5EF4-FFF2-40B4-BE49-F238E27FC236}">
                <a16:creationId xmlns:a16="http://schemas.microsoft.com/office/drawing/2014/main" id="{478B7162-EAA9-9D46-A2C0-DF2D2C78DEC4}"/>
              </a:ext>
            </a:extLst>
          </p:cNvPr>
          <p:cNvSpPr txBox="1"/>
          <p:nvPr/>
        </p:nvSpPr>
        <p:spPr>
          <a:xfrm>
            <a:off x="9812018" y="9006316"/>
            <a:ext cx="4739957" cy="107553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>
              <a:lnSpc>
                <a:spcPct val="125000"/>
              </a:lnSpc>
            </a:pPr>
            <a:r>
              <a:rPr lang="en-US" altLang="zh-CN" sz="3600" dirty="0">
                <a:solidFill>
                  <a:schemeClr val="tx2">
                    <a:lumMod val="7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</a:rPr>
              <a:t>Workflow</a:t>
            </a:r>
          </a:p>
          <a:p>
            <a:pPr algn="ctr">
              <a:lnSpc>
                <a:spcPct val="125000"/>
              </a:lnSpc>
            </a:pPr>
            <a:endParaRPr lang="en-US" altLang="zh-CN" sz="4400" dirty="0">
              <a:solidFill>
                <a:schemeClr val="tx2">
                  <a:lumMod val="75000"/>
                </a:schemeClr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54158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601">
            <a:extLst>
              <a:ext uri="{FF2B5EF4-FFF2-40B4-BE49-F238E27FC236}">
                <a16:creationId xmlns:a16="http://schemas.microsoft.com/office/drawing/2014/main" id="{F9C0CE2F-05F0-B44E-AE5A-3FDA62B947A4}"/>
              </a:ext>
            </a:extLst>
          </p:cNvPr>
          <p:cNvSpPr txBox="1"/>
          <p:nvPr/>
        </p:nvSpPr>
        <p:spPr>
          <a:xfrm>
            <a:off x="1240790" y="1292225"/>
            <a:ext cx="22012910" cy="120015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en-US" altLang="zh-CN" sz="8000" dirty="0">
                <a:solidFill>
                  <a:srgbClr val="C04A54"/>
                </a:solidFill>
                <a:latin typeface="Arial Regular" panose="020B0604020202090204" charset="0"/>
                <a:ea typeface="OPPOSans-H" panose="00020600040101010101" charset="-122"/>
                <a:cs typeface="Arial Regular" panose="020B0604020202090204" charset="0"/>
              </a:rPr>
              <a:t>Multi-threading</a:t>
            </a:r>
            <a:endParaRPr lang="zh-CN" altLang="en-US" sz="8000" dirty="0">
              <a:solidFill>
                <a:srgbClr val="C04A54"/>
              </a:solidFill>
              <a:latin typeface="Arial Regular" panose="020B0604020202090204" charset="0"/>
              <a:cs typeface="Arial Regular" panose="020B0604020202090204" charset="0"/>
            </a:endParaRPr>
          </a:p>
        </p:txBody>
      </p:sp>
      <p:pic>
        <p:nvPicPr>
          <p:cNvPr id="16" name="image 404">
            <a:extLst>
              <a:ext uri="{FF2B5EF4-FFF2-40B4-BE49-F238E27FC236}">
                <a16:creationId xmlns:a16="http://schemas.microsoft.com/office/drawing/2014/main" id="{04562E16-8BA4-F64D-8321-A255D6C4892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996315" y="2828925"/>
            <a:ext cx="20358100" cy="50800"/>
          </a:xfrm>
          <a:prstGeom prst="rect">
            <a:avLst/>
          </a:prstGeom>
        </p:spPr>
      </p:pic>
      <p:sp>
        <p:nvSpPr>
          <p:cNvPr id="17" name="Object 10012">
            <a:extLst>
              <a:ext uri="{FF2B5EF4-FFF2-40B4-BE49-F238E27FC236}">
                <a16:creationId xmlns:a16="http://schemas.microsoft.com/office/drawing/2014/main" id="{B7AA42E4-F931-7149-8CDA-E432B6B4CFCD}"/>
              </a:ext>
            </a:extLst>
          </p:cNvPr>
          <p:cNvSpPr txBox="1"/>
          <p:nvPr/>
        </p:nvSpPr>
        <p:spPr>
          <a:xfrm>
            <a:off x="2792729" y="10934272"/>
            <a:ext cx="7620000" cy="260858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25000"/>
              </a:lnSpc>
            </a:pPr>
            <a:endParaRPr lang="en-US" altLang="zh-CN" sz="4000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BE261084-9467-1C4E-81C0-9FB8C8442CF9}"/>
              </a:ext>
            </a:extLst>
          </p:cNvPr>
          <p:cNvSpPr/>
          <p:nvPr/>
        </p:nvSpPr>
        <p:spPr>
          <a:xfrm>
            <a:off x="1390490" y="3137844"/>
            <a:ext cx="5470360" cy="15856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Structure define</a:t>
            </a:r>
            <a:endParaRPr lang="zh-CN" altLang="en-US" sz="44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</a:endParaRP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0311516C-2F5C-2D44-96C8-FF665ED608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70259" y="1467626"/>
            <a:ext cx="5532038" cy="3288731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D4C92F73-FE04-8142-AFD4-DBA8AFD71C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84469" y="812110"/>
            <a:ext cx="5488582" cy="4361779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A557D6E1-7C33-5B42-954D-39E5A6575FA0}"/>
              </a:ext>
            </a:extLst>
          </p:cNvPr>
          <p:cNvSpPr txBox="1"/>
          <p:nvPr/>
        </p:nvSpPr>
        <p:spPr>
          <a:xfrm>
            <a:off x="8581244" y="1939139"/>
            <a:ext cx="36215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chemeClr val="bg2">
                    <a:lumMod val="75000"/>
                  </a:schemeClr>
                </a:solidFill>
              </a:rPr>
              <a:t>Manage the thread</a:t>
            </a:r>
            <a:endParaRPr lang="zh-CN" altLang="en-US" sz="32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079BE20F-465B-6A4D-B168-0F65EE799961}"/>
              </a:ext>
            </a:extLst>
          </p:cNvPr>
          <p:cNvSpPr txBox="1"/>
          <p:nvPr/>
        </p:nvSpPr>
        <p:spPr>
          <a:xfrm>
            <a:off x="7984513" y="3423258"/>
            <a:ext cx="45336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chemeClr val="bg2">
                    <a:lumMod val="75000"/>
                  </a:schemeClr>
                </a:solidFill>
              </a:rPr>
              <a:t>Attribute for the function</a:t>
            </a:r>
            <a:endParaRPr lang="zh-CN" altLang="en-US" sz="32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6F12431D-0AE4-E747-B4DD-FA6489843E08}"/>
              </a:ext>
            </a:extLst>
          </p:cNvPr>
          <p:cNvSpPr/>
          <p:nvPr/>
        </p:nvSpPr>
        <p:spPr>
          <a:xfrm>
            <a:off x="931505" y="6690333"/>
            <a:ext cx="6388329" cy="15856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Task distribute</a:t>
            </a:r>
            <a:endParaRPr lang="zh-CN" altLang="en-US" sz="44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1F1BCA4F-5FDE-3B46-8D5B-79802FBC7AD5}"/>
              </a:ext>
            </a:extLst>
          </p:cNvPr>
          <p:cNvSpPr/>
          <p:nvPr/>
        </p:nvSpPr>
        <p:spPr>
          <a:xfrm>
            <a:off x="2166240" y="10668608"/>
            <a:ext cx="3918857" cy="15856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Merge</a:t>
            </a:r>
            <a:endParaRPr lang="zh-CN" altLang="en-US" sz="44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</a:endParaRPr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A63B7BE9-78A6-5E4A-A5A1-3D78C7C061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15704" y="10241245"/>
            <a:ext cx="9932409" cy="3288731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321A75A8-342D-C440-93F1-96EDB53EFD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34321" y="5441262"/>
            <a:ext cx="11124567" cy="4667405"/>
          </a:xfrm>
          <a:prstGeom prst="rect">
            <a:avLst/>
          </a:prstGeom>
        </p:spPr>
      </p:pic>
      <p:sp>
        <p:nvSpPr>
          <p:cNvPr id="28" name="右箭头 30">
            <a:extLst>
              <a:ext uri="{FF2B5EF4-FFF2-40B4-BE49-F238E27FC236}">
                <a16:creationId xmlns:a16="http://schemas.microsoft.com/office/drawing/2014/main" id="{6788924D-C724-2E4F-B7C5-A6745B1C0B11}"/>
              </a:ext>
            </a:extLst>
          </p:cNvPr>
          <p:cNvSpPr/>
          <p:nvPr/>
        </p:nvSpPr>
        <p:spPr>
          <a:xfrm rot="5400000">
            <a:off x="3088225" y="5187386"/>
            <a:ext cx="2074886" cy="1069422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右箭头 30">
            <a:extLst>
              <a:ext uri="{FF2B5EF4-FFF2-40B4-BE49-F238E27FC236}">
                <a16:creationId xmlns:a16="http://schemas.microsoft.com/office/drawing/2014/main" id="{4E93DF4F-A8CC-6244-BFD4-9FBACC5AD274}"/>
              </a:ext>
            </a:extLst>
          </p:cNvPr>
          <p:cNvSpPr/>
          <p:nvPr/>
        </p:nvSpPr>
        <p:spPr>
          <a:xfrm rot="5400000">
            <a:off x="2875967" y="9079522"/>
            <a:ext cx="2499402" cy="1069422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9" name="image 303">
            <a:extLst>
              <a:ext uri="{FF2B5EF4-FFF2-40B4-BE49-F238E27FC236}">
                <a16:creationId xmlns:a16="http://schemas.microsoft.com/office/drawing/2014/main" id="{984B6DA0-C1FF-FC4E-AEF9-8C91294DB7FF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26790056" y="1292225"/>
            <a:ext cx="863600" cy="86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4248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301">
            <a:extLst>
              <a:ext uri="{FF2B5EF4-FFF2-40B4-BE49-F238E27FC236}">
                <a16:creationId xmlns:a16="http://schemas.microsoft.com/office/drawing/2014/main" id="{41C4EB26-0D14-7145-AC3D-727A262376B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644900" y="-213895"/>
            <a:ext cx="17106900" cy="17132300"/>
          </a:xfrm>
          <a:prstGeom prst="rect">
            <a:avLst/>
          </a:prstGeom>
        </p:spPr>
      </p:pic>
      <p:pic>
        <p:nvPicPr>
          <p:cNvPr id="22" name="image 302">
            <a:extLst>
              <a:ext uri="{FF2B5EF4-FFF2-40B4-BE49-F238E27FC236}">
                <a16:creationId xmlns:a16="http://schemas.microsoft.com/office/drawing/2014/main" id="{5CDBECD7-9550-A849-BE77-0409B95CAF1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7628270" y="1656922"/>
            <a:ext cx="558800" cy="558800"/>
          </a:xfrm>
          <a:prstGeom prst="rect">
            <a:avLst/>
          </a:prstGeom>
        </p:spPr>
      </p:pic>
      <p:pic>
        <p:nvPicPr>
          <p:cNvPr id="23" name="image 303">
            <a:extLst>
              <a:ext uri="{FF2B5EF4-FFF2-40B4-BE49-F238E27FC236}">
                <a16:creationId xmlns:a16="http://schemas.microsoft.com/office/drawing/2014/main" id="{EB12715F-268B-1E4D-9D96-89008D538F6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3941011" y="11371847"/>
            <a:ext cx="863600" cy="863600"/>
          </a:xfrm>
          <a:prstGeom prst="rect">
            <a:avLst/>
          </a:prstGeom>
        </p:spPr>
      </p:pic>
      <p:grpSp>
        <p:nvGrpSpPr>
          <p:cNvPr id="24" name="组合 20012">
            <a:extLst>
              <a:ext uri="{FF2B5EF4-FFF2-40B4-BE49-F238E27FC236}">
                <a16:creationId xmlns:a16="http://schemas.microsoft.com/office/drawing/2014/main" id="{DC426D14-4907-DF43-96B5-DFCA44B59975}"/>
              </a:ext>
            </a:extLst>
          </p:cNvPr>
          <p:cNvGrpSpPr/>
          <p:nvPr/>
        </p:nvGrpSpPr>
        <p:grpSpPr>
          <a:xfrm>
            <a:off x="462915" y="14130215"/>
            <a:ext cx="1066800" cy="1066800"/>
            <a:chOff x="17729200" y="812800"/>
            <a:chExt cx="1066800" cy="1066800"/>
          </a:xfrm>
        </p:grpSpPr>
        <p:pic>
          <p:nvPicPr>
            <p:cNvPr id="25" name="image 20013">
              <a:extLst>
                <a:ext uri="{FF2B5EF4-FFF2-40B4-BE49-F238E27FC236}">
                  <a16:creationId xmlns:a16="http://schemas.microsoft.com/office/drawing/2014/main" id="{594DBC49-D612-CB42-A9BF-EA29D4D9369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17729200" y="812800"/>
              <a:ext cx="1066800" cy="1066800"/>
            </a:xfrm>
            <a:prstGeom prst="rect">
              <a:avLst/>
            </a:prstGeom>
          </p:spPr>
        </p:pic>
        <p:pic>
          <p:nvPicPr>
            <p:cNvPr id="26" name="image 20014">
              <a:extLst>
                <a:ext uri="{FF2B5EF4-FFF2-40B4-BE49-F238E27FC236}">
                  <a16:creationId xmlns:a16="http://schemas.microsoft.com/office/drawing/2014/main" id="{52DB3F05-5456-8A4E-9E4B-F16167FF8DE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7957800" y="1041400"/>
              <a:ext cx="609600" cy="609600"/>
            </a:xfrm>
            <a:prstGeom prst="rect">
              <a:avLst/>
            </a:prstGeom>
          </p:spPr>
        </p:pic>
      </p:grpSp>
      <p:grpSp>
        <p:nvGrpSpPr>
          <p:cNvPr id="27" name="组合 20015">
            <a:extLst>
              <a:ext uri="{FF2B5EF4-FFF2-40B4-BE49-F238E27FC236}">
                <a16:creationId xmlns:a16="http://schemas.microsoft.com/office/drawing/2014/main" id="{8C21EFAB-358E-6648-805F-5D8CF56E557C}"/>
              </a:ext>
            </a:extLst>
          </p:cNvPr>
          <p:cNvGrpSpPr/>
          <p:nvPr/>
        </p:nvGrpSpPr>
        <p:grpSpPr>
          <a:xfrm>
            <a:off x="-1267163" y="-27280"/>
            <a:ext cx="914400" cy="914400"/>
            <a:chOff x="21005800" y="3632200"/>
            <a:chExt cx="914400" cy="914400"/>
          </a:xfrm>
        </p:grpSpPr>
        <p:pic>
          <p:nvPicPr>
            <p:cNvPr id="28" name="image 20016">
              <a:extLst>
                <a:ext uri="{FF2B5EF4-FFF2-40B4-BE49-F238E27FC236}">
                  <a16:creationId xmlns:a16="http://schemas.microsoft.com/office/drawing/2014/main" id="{6B6EDFC1-0C51-4240-96A1-4B7CD97073C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>
            <a:xfrm>
              <a:off x="21005800" y="3632200"/>
              <a:ext cx="914400" cy="914400"/>
            </a:xfrm>
            <a:prstGeom prst="rect">
              <a:avLst/>
            </a:prstGeom>
          </p:spPr>
        </p:pic>
        <p:pic>
          <p:nvPicPr>
            <p:cNvPr id="29" name="image 20017">
              <a:extLst>
                <a:ext uri="{FF2B5EF4-FFF2-40B4-BE49-F238E27FC236}">
                  <a16:creationId xmlns:a16="http://schemas.microsoft.com/office/drawing/2014/main" id="{87521AF3-F822-9449-9B1A-BFD69B6FB33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>
            <a:xfrm>
              <a:off x="21234400" y="3860800"/>
              <a:ext cx="457200" cy="457200"/>
            </a:xfrm>
            <a:prstGeom prst="rect">
              <a:avLst/>
            </a:prstGeom>
          </p:spPr>
        </p:pic>
      </p:grpSp>
      <p:grpSp>
        <p:nvGrpSpPr>
          <p:cNvPr id="30" name="组合 20018">
            <a:extLst>
              <a:ext uri="{FF2B5EF4-FFF2-40B4-BE49-F238E27FC236}">
                <a16:creationId xmlns:a16="http://schemas.microsoft.com/office/drawing/2014/main" id="{A79FF3C0-9B3A-2B4B-A0D3-E51F6FE22675}"/>
              </a:ext>
            </a:extLst>
          </p:cNvPr>
          <p:cNvGrpSpPr/>
          <p:nvPr/>
        </p:nvGrpSpPr>
        <p:grpSpPr>
          <a:xfrm>
            <a:off x="24697499" y="-1500480"/>
            <a:ext cx="1701800" cy="1701800"/>
            <a:chOff x="16383000" y="10553700"/>
            <a:chExt cx="1701800" cy="1701800"/>
          </a:xfrm>
        </p:grpSpPr>
        <p:pic>
          <p:nvPicPr>
            <p:cNvPr id="31" name="image 20019">
              <a:extLst>
                <a:ext uri="{FF2B5EF4-FFF2-40B4-BE49-F238E27FC236}">
                  <a16:creationId xmlns:a16="http://schemas.microsoft.com/office/drawing/2014/main" id="{D2143207-C883-6740-AB94-FD79E725E57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>
            <a:xfrm>
              <a:off x="16383000" y="10553700"/>
              <a:ext cx="1701800" cy="1701800"/>
            </a:xfrm>
            <a:prstGeom prst="rect">
              <a:avLst/>
            </a:prstGeom>
          </p:spPr>
        </p:pic>
        <p:pic>
          <p:nvPicPr>
            <p:cNvPr id="32" name="image 20020">
              <a:extLst>
                <a:ext uri="{FF2B5EF4-FFF2-40B4-BE49-F238E27FC236}">
                  <a16:creationId xmlns:a16="http://schemas.microsoft.com/office/drawing/2014/main" id="{48E94DD4-DD73-DA49-9972-28FF334DD6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>
            <a:xfrm>
              <a:off x="16776700" y="11010900"/>
              <a:ext cx="901700" cy="850900"/>
            </a:xfrm>
            <a:prstGeom prst="rect">
              <a:avLst/>
            </a:prstGeom>
          </p:spPr>
        </p:pic>
      </p:grpSp>
      <p:pic>
        <p:nvPicPr>
          <p:cNvPr id="33" name="image 2004">
            <a:extLst>
              <a:ext uri="{FF2B5EF4-FFF2-40B4-BE49-F238E27FC236}">
                <a16:creationId xmlns:a16="http://schemas.microsoft.com/office/drawing/2014/main" id="{DED6842E-0FF8-D746-AA0A-AE5BD33E0424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1711357" y="14028615"/>
            <a:ext cx="1879600" cy="1879600"/>
          </a:xfrm>
          <a:prstGeom prst="rect">
            <a:avLst/>
          </a:prstGeom>
        </p:spPr>
      </p:pic>
      <p:grpSp>
        <p:nvGrpSpPr>
          <p:cNvPr id="34" name="组合 2005">
            <a:extLst>
              <a:ext uri="{FF2B5EF4-FFF2-40B4-BE49-F238E27FC236}">
                <a16:creationId xmlns:a16="http://schemas.microsoft.com/office/drawing/2014/main" id="{2640DED6-6B3B-1F48-9F18-942AF6821A66}"/>
              </a:ext>
            </a:extLst>
          </p:cNvPr>
          <p:cNvGrpSpPr/>
          <p:nvPr/>
        </p:nvGrpSpPr>
        <p:grpSpPr>
          <a:xfrm>
            <a:off x="1335133" y="23379990"/>
            <a:ext cx="7458415" cy="1206499"/>
            <a:chOff x="1325574" y="11150600"/>
            <a:chExt cx="7458415" cy="1206499"/>
          </a:xfrm>
        </p:grpSpPr>
        <p:pic>
          <p:nvPicPr>
            <p:cNvPr id="35" name="image 2006">
              <a:extLst>
                <a:ext uri="{FF2B5EF4-FFF2-40B4-BE49-F238E27FC236}">
                  <a16:creationId xmlns:a16="http://schemas.microsoft.com/office/drawing/2014/main" id="{5882B2AF-CD70-D440-BFDF-05E83A7BF16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rcRect/>
            <a:stretch>
              <a:fillRect/>
            </a:stretch>
          </p:blipFill>
          <p:spPr>
            <a:xfrm>
              <a:off x="1325574" y="11150600"/>
              <a:ext cx="3886200" cy="1206500"/>
            </a:xfrm>
            <a:prstGeom prst="rect">
              <a:avLst/>
            </a:prstGeom>
          </p:spPr>
        </p:pic>
        <p:sp>
          <p:nvSpPr>
            <p:cNvPr id="36" name="Object 2007">
              <a:extLst>
                <a:ext uri="{FF2B5EF4-FFF2-40B4-BE49-F238E27FC236}">
                  <a16:creationId xmlns:a16="http://schemas.microsoft.com/office/drawing/2014/main" id="{D8F1DB78-A52D-8742-A028-EEB4BBF4BE79}"/>
                </a:ext>
              </a:extLst>
            </p:cNvPr>
            <p:cNvSpPr txBox="1"/>
            <p:nvPr/>
          </p:nvSpPr>
          <p:spPr>
            <a:xfrm>
              <a:off x="1671989" y="11351974"/>
              <a:ext cx="7264400" cy="622300"/>
            </a:xfrm>
            <a:prstGeom prst="rect">
              <a:avLst/>
            </a:prstGeom>
          </p:spPr>
          <p:txBody>
            <a:bodyPr vert="horz" rtlCol="0" anchor="t" anchorCtr="0">
              <a:noAutofit/>
            </a:bodyPr>
            <a:lstStyle/>
            <a:p>
              <a:pPr algn="l">
                <a:lnSpc>
                  <a:spcPct val="114000"/>
                </a:lnSpc>
              </a:pPr>
              <a:r>
                <a:rPr lang="en-US" altLang="zh-CN" sz="4400" b="0" i="0" spc="-144" dirty="0">
                  <a:solidFill>
                    <a:srgbClr val="FFFFFF"/>
                  </a:solidFill>
                  <a:latin typeface="OPPOSans-R" panose="00020600040101010101" charset="-122"/>
                  <a:ea typeface="OPPOSans-R" panose="00020600040101010101" charset="-122"/>
                </a:rPr>
                <a:t>Group 6</a:t>
              </a:r>
              <a:endParaRPr lang="zh-CN" altLang="en-US" sz="2400" dirty="0"/>
            </a:p>
          </p:txBody>
        </p:sp>
      </p:grpSp>
      <p:grpSp>
        <p:nvGrpSpPr>
          <p:cNvPr id="37" name="组合 2008">
            <a:extLst>
              <a:ext uri="{FF2B5EF4-FFF2-40B4-BE49-F238E27FC236}">
                <a16:creationId xmlns:a16="http://schemas.microsoft.com/office/drawing/2014/main" id="{481D3D5E-4AAA-244D-B68D-66F47BE8C936}"/>
              </a:ext>
            </a:extLst>
          </p:cNvPr>
          <p:cNvGrpSpPr/>
          <p:nvPr/>
        </p:nvGrpSpPr>
        <p:grpSpPr>
          <a:xfrm>
            <a:off x="1711357" y="22034573"/>
            <a:ext cx="1943100" cy="419100"/>
            <a:chOff x="1701798" y="9430047"/>
            <a:chExt cx="1943100" cy="419100"/>
          </a:xfrm>
        </p:grpSpPr>
        <p:pic>
          <p:nvPicPr>
            <p:cNvPr id="38" name="image 2009">
              <a:extLst>
                <a:ext uri="{FF2B5EF4-FFF2-40B4-BE49-F238E27FC236}">
                  <a16:creationId xmlns:a16="http://schemas.microsoft.com/office/drawing/2014/main" id="{708AF38A-FBA6-E743-A7EF-84A2EC66901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rcRect/>
            <a:stretch>
              <a:fillRect/>
            </a:stretch>
          </p:blipFill>
          <p:spPr>
            <a:xfrm>
              <a:off x="1701798" y="9430047"/>
              <a:ext cx="419100" cy="419100"/>
            </a:xfrm>
            <a:prstGeom prst="rect">
              <a:avLst/>
            </a:prstGeom>
          </p:spPr>
        </p:pic>
        <p:pic>
          <p:nvPicPr>
            <p:cNvPr id="39" name="image 20010">
              <a:extLst>
                <a:ext uri="{FF2B5EF4-FFF2-40B4-BE49-F238E27FC236}">
                  <a16:creationId xmlns:a16="http://schemas.microsoft.com/office/drawing/2014/main" id="{1659D4A0-1B53-9B41-BABA-C5A38386636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rcRect/>
            <a:stretch>
              <a:fillRect/>
            </a:stretch>
          </p:blipFill>
          <p:spPr>
            <a:xfrm>
              <a:off x="2463798" y="9430047"/>
              <a:ext cx="419100" cy="419100"/>
            </a:xfrm>
            <a:prstGeom prst="rect">
              <a:avLst/>
            </a:prstGeom>
          </p:spPr>
        </p:pic>
        <p:pic>
          <p:nvPicPr>
            <p:cNvPr id="40" name="image 20011">
              <a:extLst>
                <a:ext uri="{FF2B5EF4-FFF2-40B4-BE49-F238E27FC236}">
                  <a16:creationId xmlns:a16="http://schemas.microsoft.com/office/drawing/2014/main" id="{88A4A4D4-EF41-274B-B6D2-79031F287C85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rcRect/>
            <a:stretch>
              <a:fillRect/>
            </a:stretch>
          </p:blipFill>
          <p:spPr>
            <a:xfrm>
              <a:off x="3225798" y="9430047"/>
              <a:ext cx="419100" cy="419100"/>
            </a:xfrm>
            <a:prstGeom prst="rect">
              <a:avLst/>
            </a:prstGeom>
          </p:spPr>
        </p:pic>
      </p:grpSp>
      <p:sp>
        <p:nvSpPr>
          <p:cNvPr id="41" name="Object 304">
            <a:extLst>
              <a:ext uri="{FF2B5EF4-FFF2-40B4-BE49-F238E27FC236}">
                <a16:creationId xmlns:a16="http://schemas.microsoft.com/office/drawing/2014/main" id="{4BC44304-50B2-4F41-9E49-4CE0826BC024}"/>
              </a:ext>
            </a:extLst>
          </p:cNvPr>
          <p:cNvSpPr txBox="1"/>
          <p:nvPr/>
        </p:nvSpPr>
        <p:spPr>
          <a:xfrm>
            <a:off x="7842250" y="2504479"/>
            <a:ext cx="8712200" cy="32639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>
              <a:lnSpc>
                <a:spcPct val="110000"/>
              </a:lnSpc>
            </a:pPr>
            <a:r>
              <a:rPr lang="zh-CN" sz="19500" b="0" i="0" dirty="0">
                <a:solidFill>
                  <a:srgbClr val="EE7470"/>
                </a:solidFill>
                <a:latin typeface="OPPOSans-H" panose="00020600040101010101" charset="-122"/>
                <a:ea typeface="OPPOSans-H" panose="00020600040101010101" charset="-122"/>
              </a:rPr>
              <a:t>0</a:t>
            </a:r>
            <a:r>
              <a:rPr lang="en-US" altLang="zh-CN" sz="19500" dirty="0">
                <a:solidFill>
                  <a:srgbClr val="EE7470"/>
                </a:solidFill>
                <a:latin typeface="OPPOSans-H" panose="00020600040101010101" charset="-122"/>
                <a:ea typeface="OPPOSans-H" panose="00020600040101010101" charset="-122"/>
              </a:rPr>
              <a:t>5</a:t>
            </a:r>
            <a:endParaRPr lang="zh-CN" altLang="en-US" dirty="0"/>
          </a:p>
        </p:txBody>
      </p:sp>
      <p:sp>
        <p:nvSpPr>
          <p:cNvPr id="42" name="Object 305">
            <a:extLst>
              <a:ext uri="{FF2B5EF4-FFF2-40B4-BE49-F238E27FC236}">
                <a16:creationId xmlns:a16="http://schemas.microsoft.com/office/drawing/2014/main" id="{75E3248B-7DDC-7B4C-A332-074ED04A6F1C}"/>
              </a:ext>
            </a:extLst>
          </p:cNvPr>
          <p:cNvSpPr txBox="1"/>
          <p:nvPr/>
        </p:nvSpPr>
        <p:spPr>
          <a:xfrm>
            <a:off x="6515100" y="5861050"/>
            <a:ext cx="11353800" cy="18415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>
              <a:lnSpc>
                <a:spcPct val="110000"/>
              </a:lnSpc>
            </a:pPr>
            <a:r>
              <a:rPr lang="en-US" altLang="zh-CN" sz="11000" dirty="0">
                <a:solidFill>
                  <a:srgbClr val="333333"/>
                </a:solidFill>
                <a:latin typeface="OPPOSans-B" panose="00020600040101010101" charset="-122"/>
                <a:ea typeface="OPPOSans-B" panose="00020600040101010101" charset="-122"/>
              </a:rPr>
              <a:t>Demo</a:t>
            </a:r>
            <a:endParaRPr lang="zh-CN" altLang="en-US" dirty="0"/>
          </a:p>
        </p:txBody>
      </p:sp>
      <p:pic>
        <p:nvPicPr>
          <p:cNvPr id="43" name="image 307">
            <a:extLst>
              <a:ext uri="{FF2B5EF4-FFF2-40B4-BE49-F238E27FC236}">
                <a16:creationId xmlns:a16="http://schemas.microsoft.com/office/drawing/2014/main" id="{3C42B61D-9BE0-D94E-976E-92EF2E97005E}"/>
              </a:ext>
            </a:extLst>
          </p:cNvPr>
          <p:cNvPicPr>
            <a:picLocks noChangeAspect="1"/>
          </p:cNvPicPr>
          <p:nvPr/>
        </p:nvPicPr>
        <p:blipFill>
          <a:blip r:embed="rId16"/>
          <a:srcRect/>
          <a:stretch>
            <a:fillRect/>
          </a:stretch>
        </p:blipFill>
        <p:spPr>
          <a:xfrm>
            <a:off x="9382806" y="8156794"/>
            <a:ext cx="5608541" cy="175620"/>
          </a:xfrm>
          <a:prstGeom prst="rect">
            <a:avLst/>
          </a:prstGeom>
        </p:spPr>
      </p:pic>
      <p:sp>
        <p:nvSpPr>
          <p:cNvPr id="44" name="Object 4015">
            <a:extLst>
              <a:ext uri="{FF2B5EF4-FFF2-40B4-BE49-F238E27FC236}">
                <a16:creationId xmlns:a16="http://schemas.microsoft.com/office/drawing/2014/main" id="{036EC2A0-9332-C845-82DD-2785D196E954}"/>
              </a:ext>
            </a:extLst>
          </p:cNvPr>
          <p:cNvSpPr txBox="1"/>
          <p:nvPr/>
        </p:nvSpPr>
        <p:spPr>
          <a:xfrm>
            <a:off x="8691879" y="8985844"/>
            <a:ext cx="7012942" cy="1384616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>
              <a:lnSpc>
                <a:spcPct val="125000"/>
              </a:lnSpc>
            </a:pPr>
            <a:r>
              <a:rPr lang="en-US" altLang="zh-CN" sz="3600" dirty="0">
                <a:solidFill>
                  <a:schemeClr val="tx2">
                    <a:lumMod val="7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</a:rPr>
              <a:t>Encryption: 0.033s → 0.003s</a:t>
            </a:r>
          </a:p>
          <a:p>
            <a:pPr algn="ctr">
              <a:lnSpc>
                <a:spcPct val="125000"/>
              </a:lnSpc>
            </a:pPr>
            <a:r>
              <a:rPr lang="en-US" altLang="zh-CN" sz="3600" dirty="0">
                <a:solidFill>
                  <a:schemeClr val="tx2">
                    <a:lumMod val="7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</a:rPr>
              <a:t>Decryption: 2.272s → 0.211s</a:t>
            </a:r>
          </a:p>
          <a:p>
            <a:pPr algn="ctr">
              <a:lnSpc>
                <a:spcPct val="125000"/>
              </a:lnSpc>
            </a:pPr>
            <a:endParaRPr lang="en-US" altLang="zh-CN" sz="4400" dirty="0">
              <a:solidFill>
                <a:schemeClr val="tx2">
                  <a:lumMod val="75000"/>
                </a:schemeClr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571915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 2001">
            <a:extLst>
              <a:ext uri="{FF2B5EF4-FFF2-40B4-BE49-F238E27FC236}">
                <a16:creationId xmlns:a16="http://schemas.microsoft.com/office/drawing/2014/main" id="{C8B24639-1C28-574B-8285-795C0D39E99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5735300" y="-304800"/>
            <a:ext cx="14262100" cy="14274800"/>
          </a:xfrm>
          <a:prstGeom prst="rect">
            <a:avLst/>
          </a:prstGeom>
        </p:spPr>
      </p:pic>
      <p:sp>
        <p:nvSpPr>
          <p:cNvPr id="20" name="Object 2002">
            <a:extLst>
              <a:ext uri="{FF2B5EF4-FFF2-40B4-BE49-F238E27FC236}">
                <a16:creationId xmlns:a16="http://schemas.microsoft.com/office/drawing/2014/main" id="{7897BC8A-9C88-444C-9A7A-20B2C24B8AE8}"/>
              </a:ext>
            </a:extLst>
          </p:cNvPr>
          <p:cNvSpPr txBox="1"/>
          <p:nvPr/>
        </p:nvSpPr>
        <p:spPr>
          <a:xfrm>
            <a:off x="1600198" y="5401850"/>
            <a:ext cx="13690600" cy="20066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10000"/>
              </a:lnSpc>
            </a:pPr>
            <a:r>
              <a:rPr lang="en-US" altLang="zh-CN" sz="12000" b="0" i="0" dirty="0">
                <a:solidFill>
                  <a:srgbClr val="333333"/>
                </a:solidFill>
                <a:latin typeface="OPPOSans-H" panose="00020600040101010101" charset="-122"/>
                <a:ea typeface="OPPOSans-H" panose="00020600040101010101" charset="-122"/>
              </a:rPr>
              <a:t>Thank you!</a:t>
            </a:r>
            <a:endParaRPr lang="zh-CN" altLang="en-US" dirty="0"/>
          </a:p>
        </p:txBody>
      </p:sp>
      <p:sp>
        <p:nvSpPr>
          <p:cNvPr id="21" name="Object 2003">
            <a:extLst>
              <a:ext uri="{FF2B5EF4-FFF2-40B4-BE49-F238E27FC236}">
                <a16:creationId xmlns:a16="http://schemas.microsoft.com/office/drawing/2014/main" id="{AB740BF3-C62E-D64E-B469-8F162F704B41}"/>
              </a:ext>
            </a:extLst>
          </p:cNvPr>
          <p:cNvSpPr txBox="1"/>
          <p:nvPr/>
        </p:nvSpPr>
        <p:spPr>
          <a:xfrm>
            <a:off x="1693982" y="7468195"/>
            <a:ext cx="13169900" cy="5842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10000"/>
              </a:lnSpc>
            </a:pPr>
            <a:r>
              <a:rPr lang="zh-CN" sz="3500" b="0" i="0" spc="420" dirty="0">
                <a:solidFill>
                  <a:srgbClr val="999999"/>
                </a:solidFill>
                <a:latin typeface="OPPOSans-R" panose="00020600040101010101" charset="-122"/>
                <a:ea typeface="OPPOSans-R" panose="00020600040101010101" charset="-122"/>
              </a:rPr>
              <a:t>THANKS FOR YOUR LISTENING</a:t>
            </a:r>
            <a:endParaRPr lang="zh-CN" altLang="en-US" dirty="0"/>
          </a:p>
        </p:txBody>
      </p:sp>
      <p:pic>
        <p:nvPicPr>
          <p:cNvPr id="22" name="image 2004">
            <a:extLst>
              <a:ext uri="{FF2B5EF4-FFF2-40B4-BE49-F238E27FC236}">
                <a16:creationId xmlns:a16="http://schemas.microsoft.com/office/drawing/2014/main" id="{D500472A-64F4-1B4D-A935-4BF30AFD9E0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701798" y="1799225"/>
            <a:ext cx="1879600" cy="1879600"/>
          </a:xfrm>
          <a:prstGeom prst="rect">
            <a:avLst/>
          </a:prstGeom>
        </p:spPr>
      </p:pic>
      <p:grpSp>
        <p:nvGrpSpPr>
          <p:cNvPr id="23" name="组合 2005">
            <a:extLst>
              <a:ext uri="{FF2B5EF4-FFF2-40B4-BE49-F238E27FC236}">
                <a16:creationId xmlns:a16="http://schemas.microsoft.com/office/drawing/2014/main" id="{FC1005CA-1666-2047-B053-BC29C37C7DFF}"/>
              </a:ext>
            </a:extLst>
          </p:cNvPr>
          <p:cNvGrpSpPr/>
          <p:nvPr/>
        </p:nvGrpSpPr>
        <p:grpSpPr>
          <a:xfrm>
            <a:off x="1325574" y="11150600"/>
            <a:ext cx="7458415" cy="1206499"/>
            <a:chOff x="1325574" y="11150600"/>
            <a:chExt cx="7458415" cy="1206499"/>
          </a:xfrm>
        </p:grpSpPr>
        <p:pic>
          <p:nvPicPr>
            <p:cNvPr id="24" name="image 2006">
              <a:extLst>
                <a:ext uri="{FF2B5EF4-FFF2-40B4-BE49-F238E27FC236}">
                  <a16:creationId xmlns:a16="http://schemas.microsoft.com/office/drawing/2014/main" id="{2880A503-0766-DC4B-BA9E-70287804B65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1325574" y="11150600"/>
              <a:ext cx="3886200" cy="1206500"/>
            </a:xfrm>
            <a:prstGeom prst="rect">
              <a:avLst/>
            </a:prstGeom>
          </p:spPr>
        </p:pic>
        <p:sp>
          <p:nvSpPr>
            <p:cNvPr id="25" name="Object 2007">
              <a:extLst>
                <a:ext uri="{FF2B5EF4-FFF2-40B4-BE49-F238E27FC236}">
                  <a16:creationId xmlns:a16="http://schemas.microsoft.com/office/drawing/2014/main" id="{ED793F59-6E72-0945-8B1F-FC0FF0A5E2BF}"/>
                </a:ext>
              </a:extLst>
            </p:cNvPr>
            <p:cNvSpPr txBox="1"/>
            <p:nvPr/>
          </p:nvSpPr>
          <p:spPr>
            <a:xfrm>
              <a:off x="1671989" y="11351974"/>
              <a:ext cx="7264400" cy="622300"/>
            </a:xfrm>
            <a:prstGeom prst="rect">
              <a:avLst/>
            </a:prstGeom>
          </p:spPr>
          <p:txBody>
            <a:bodyPr vert="horz" rtlCol="0" anchor="t" anchorCtr="0">
              <a:noAutofit/>
            </a:bodyPr>
            <a:lstStyle/>
            <a:p>
              <a:pPr algn="l">
                <a:lnSpc>
                  <a:spcPct val="114000"/>
                </a:lnSpc>
              </a:pPr>
              <a:r>
                <a:rPr lang="en-US" altLang="zh-CN" sz="4400" b="0" i="0" spc="-144" dirty="0">
                  <a:solidFill>
                    <a:srgbClr val="FFFFFF"/>
                  </a:solidFill>
                  <a:latin typeface="OPPOSans-R" panose="00020600040101010101" charset="-122"/>
                  <a:ea typeface="OPPOSans-R" panose="00020600040101010101" charset="-122"/>
                </a:rPr>
                <a:t>Group 6</a:t>
              </a:r>
              <a:endParaRPr lang="zh-CN" altLang="en-US" sz="2400" dirty="0"/>
            </a:p>
          </p:txBody>
        </p:sp>
      </p:grpSp>
      <p:grpSp>
        <p:nvGrpSpPr>
          <p:cNvPr id="26" name="组合 2008">
            <a:extLst>
              <a:ext uri="{FF2B5EF4-FFF2-40B4-BE49-F238E27FC236}">
                <a16:creationId xmlns:a16="http://schemas.microsoft.com/office/drawing/2014/main" id="{51859A4F-5C24-3440-9189-39C4A094DCD8}"/>
              </a:ext>
            </a:extLst>
          </p:cNvPr>
          <p:cNvGrpSpPr/>
          <p:nvPr/>
        </p:nvGrpSpPr>
        <p:grpSpPr>
          <a:xfrm>
            <a:off x="1701798" y="9805183"/>
            <a:ext cx="1943100" cy="419100"/>
            <a:chOff x="1701798" y="9430047"/>
            <a:chExt cx="1943100" cy="419100"/>
          </a:xfrm>
        </p:grpSpPr>
        <p:pic>
          <p:nvPicPr>
            <p:cNvPr id="27" name="image 2009">
              <a:extLst>
                <a:ext uri="{FF2B5EF4-FFF2-40B4-BE49-F238E27FC236}">
                  <a16:creationId xmlns:a16="http://schemas.microsoft.com/office/drawing/2014/main" id="{0720760C-5314-364D-AF2E-4CFD8324494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701798" y="9430047"/>
              <a:ext cx="419100" cy="419100"/>
            </a:xfrm>
            <a:prstGeom prst="rect">
              <a:avLst/>
            </a:prstGeom>
          </p:spPr>
        </p:pic>
        <p:pic>
          <p:nvPicPr>
            <p:cNvPr id="28" name="image 20010">
              <a:extLst>
                <a:ext uri="{FF2B5EF4-FFF2-40B4-BE49-F238E27FC236}">
                  <a16:creationId xmlns:a16="http://schemas.microsoft.com/office/drawing/2014/main" id="{4E552847-C05F-9E42-9D34-1FF099D9213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>
            <a:xfrm>
              <a:off x="2463798" y="9430047"/>
              <a:ext cx="419100" cy="419100"/>
            </a:xfrm>
            <a:prstGeom prst="rect">
              <a:avLst/>
            </a:prstGeom>
          </p:spPr>
        </p:pic>
        <p:pic>
          <p:nvPicPr>
            <p:cNvPr id="29" name="image 20011">
              <a:extLst>
                <a:ext uri="{FF2B5EF4-FFF2-40B4-BE49-F238E27FC236}">
                  <a16:creationId xmlns:a16="http://schemas.microsoft.com/office/drawing/2014/main" id="{ACEE1356-A181-4A43-B66E-CDF9004CA44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>
            <a:xfrm>
              <a:off x="3225798" y="9430047"/>
              <a:ext cx="419100" cy="419100"/>
            </a:xfrm>
            <a:prstGeom prst="rect">
              <a:avLst/>
            </a:prstGeom>
          </p:spPr>
        </p:pic>
      </p:grpSp>
      <p:grpSp>
        <p:nvGrpSpPr>
          <p:cNvPr id="30" name="组合 20012">
            <a:extLst>
              <a:ext uri="{FF2B5EF4-FFF2-40B4-BE49-F238E27FC236}">
                <a16:creationId xmlns:a16="http://schemas.microsoft.com/office/drawing/2014/main" id="{25BC599A-7F17-364C-8EFA-595A324CD120}"/>
              </a:ext>
            </a:extLst>
          </p:cNvPr>
          <p:cNvGrpSpPr/>
          <p:nvPr/>
        </p:nvGrpSpPr>
        <p:grpSpPr>
          <a:xfrm>
            <a:off x="17729200" y="812800"/>
            <a:ext cx="1066800" cy="1066800"/>
            <a:chOff x="17729200" y="812800"/>
            <a:chExt cx="1066800" cy="1066800"/>
          </a:xfrm>
        </p:grpSpPr>
        <p:pic>
          <p:nvPicPr>
            <p:cNvPr id="31" name="image 20013">
              <a:extLst>
                <a:ext uri="{FF2B5EF4-FFF2-40B4-BE49-F238E27FC236}">
                  <a16:creationId xmlns:a16="http://schemas.microsoft.com/office/drawing/2014/main" id="{3BA22BF5-B927-9945-9A09-3523F9C5F7A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>
            <a:xfrm>
              <a:off x="17729200" y="812800"/>
              <a:ext cx="1066800" cy="1066800"/>
            </a:xfrm>
            <a:prstGeom prst="rect">
              <a:avLst/>
            </a:prstGeom>
          </p:spPr>
        </p:pic>
        <p:pic>
          <p:nvPicPr>
            <p:cNvPr id="32" name="image 20014">
              <a:extLst>
                <a:ext uri="{FF2B5EF4-FFF2-40B4-BE49-F238E27FC236}">
                  <a16:creationId xmlns:a16="http://schemas.microsoft.com/office/drawing/2014/main" id="{569F6F8F-221C-C84E-ABF4-1290B59D2AB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>
            <a:xfrm>
              <a:off x="17957800" y="1041400"/>
              <a:ext cx="609600" cy="609600"/>
            </a:xfrm>
            <a:prstGeom prst="rect">
              <a:avLst/>
            </a:prstGeom>
          </p:spPr>
        </p:pic>
      </p:grpSp>
      <p:grpSp>
        <p:nvGrpSpPr>
          <p:cNvPr id="33" name="组合 20015">
            <a:extLst>
              <a:ext uri="{FF2B5EF4-FFF2-40B4-BE49-F238E27FC236}">
                <a16:creationId xmlns:a16="http://schemas.microsoft.com/office/drawing/2014/main" id="{7443F358-9D53-CA4F-BEBD-FB4D3775B929}"/>
              </a:ext>
            </a:extLst>
          </p:cNvPr>
          <p:cNvGrpSpPr/>
          <p:nvPr/>
        </p:nvGrpSpPr>
        <p:grpSpPr>
          <a:xfrm>
            <a:off x="21005800" y="3632200"/>
            <a:ext cx="914400" cy="914400"/>
            <a:chOff x="21005800" y="3632200"/>
            <a:chExt cx="914400" cy="914400"/>
          </a:xfrm>
        </p:grpSpPr>
        <p:pic>
          <p:nvPicPr>
            <p:cNvPr id="34" name="image 20016">
              <a:extLst>
                <a:ext uri="{FF2B5EF4-FFF2-40B4-BE49-F238E27FC236}">
                  <a16:creationId xmlns:a16="http://schemas.microsoft.com/office/drawing/2014/main" id="{F424C6CF-1003-0248-9699-870D96FC5EE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rcRect/>
            <a:stretch>
              <a:fillRect/>
            </a:stretch>
          </p:blipFill>
          <p:spPr>
            <a:xfrm>
              <a:off x="21005800" y="3632200"/>
              <a:ext cx="914400" cy="914400"/>
            </a:xfrm>
            <a:prstGeom prst="rect">
              <a:avLst/>
            </a:prstGeom>
          </p:spPr>
        </p:pic>
        <p:pic>
          <p:nvPicPr>
            <p:cNvPr id="35" name="image 20017">
              <a:extLst>
                <a:ext uri="{FF2B5EF4-FFF2-40B4-BE49-F238E27FC236}">
                  <a16:creationId xmlns:a16="http://schemas.microsoft.com/office/drawing/2014/main" id="{CA1DA308-7956-B94A-AD8C-F7CB4EE4ED5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rcRect/>
            <a:stretch>
              <a:fillRect/>
            </a:stretch>
          </p:blipFill>
          <p:spPr>
            <a:xfrm>
              <a:off x="21234400" y="3860800"/>
              <a:ext cx="457200" cy="457200"/>
            </a:xfrm>
            <a:prstGeom prst="rect">
              <a:avLst/>
            </a:prstGeom>
          </p:spPr>
        </p:pic>
      </p:grpSp>
      <p:grpSp>
        <p:nvGrpSpPr>
          <p:cNvPr id="36" name="组合 20018">
            <a:extLst>
              <a:ext uri="{FF2B5EF4-FFF2-40B4-BE49-F238E27FC236}">
                <a16:creationId xmlns:a16="http://schemas.microsoft.com/office/drawing/2014/main" id="{2A21D1EF-6454-4E42-B423-5394A97E71B0}"/>
              </a:ext>
            </a:extLst>
          </p:cNvPr>
          <p:cNvGrpSpPr/>
          <p:nvPr/>
        </p:nvGrpSpPr>
        <p:grpSpPr>
          <a:xfrm>
            <a:off x="16383000" y="10553700"/>
            <a:ext cx="1701800" cy="1701800"/>
            <a:chOff x="16383000" y="10553700"/>
            <a:chExt cx="1701800" cy="1701800"/>
          </a:xfrm>
        </p:grpSpPr>
        <p:pic>
          <p:nvPicPr>
            <p:cNvPr id="37" name="image 20019">
              <a:extLst>
                <a:ext uri="{FF2B5EF4-FFF2-40B4-BE49-F238E27FC236}">
                  <a16:creationId xmlns:a16="http://schemas.microsoft.com/office/drawing/2014/main" id="{610205D5-D904-DE42-8704-5858D9D291D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rcRect/>
            <a:stretch>
              <a:fillRect/>
            </a:stretch>
          </p:blipFill>
          <p:spPr>
            <a:xfrm>
              <a:off x="16383000" y="10553700"/>
              <a:ext cx="1701800" cy="1701800"/>
            </a:xfrm>
            <a:prstGeom prst="rect">
              <a:avLst/>
            </a:prstGeom>
          </p:spPr>
        </p:pic>
        <p:pic>
          <p:nvPicPr>
            <p:cNvPr id="38" name="image 20020">
              <a:extLst>
                <a:ext uri="{FF2B5EF4-FFF2-40B4-BE49-F238E27FC236}">
                  <a16:creationId xmlns:a16="http://schemas.microsoft.com/office/drawing/2014/main" id="{BC871EA1-FFB3-DE49-8104-9458B411F21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rcRect/>
            <a:stretch>
              <a:fillRect/>
            </a:stretch>
          </p:blipFill>
          <p:spPr>
            <a:xfrm>
              <a:off x="16776700" y="11010900"/>
              <a:ext cx="901700" cy="85090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Object 401"/>
          <p:cNvSpPr txBox="1"/>
          <p:nvPr/>
        </p:nvSpPr>
        <p:spPr>
          <a:xfrm>
            <a:off x="1828800" y="1594126"/>
            <a:ext cx="8788400" cy="13462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10000"/>
              </a:lnSpc>
            </a:pPr>
            <a:r>
              <a:rPr lang="en-US" altLang="zh-CN" sz="9600" b="1" i="0" dirty="0">
                <a:solidFill>
                  <a:srgbClr val="333333"/>
                </a:solidFill>
                <a:latin typeface="Arial Bold" panose="020B0604020202090204" charset="0"/>
                <a:ea typeface="OPPOSans-H" panose="00020600040101010101" charset="-122"/>
                <a:cs typeface="Arial Bold" panose="020B0604020202090204" charset="0"/>
              </a:rPr>
              <a:t>Contents</a:t>
            </a:r>
          </a:p>
        </p:txBody>
      </p:sp>
      <p:pic>
        <p:nvPicPr>
          <p:cNvPr id="404" name="image 40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012950" y="3238500"/>
            <a:ext cx="20358100" cy="50800"/>
          </a:xfrm>
          <a:prstGeom prst="rect">
            <a:avLst/>
          </a:prstGeom>
        </p:spPr>
      </p:pic>
      <p:pic>
        <p:nvPicPr>
          <p:cNvPr id="5" name="image 801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4936889" y="5806542"/>
            <a:ext cx="2799310" cy="2799337"/>
          </a:xfrm>
          <a:prstGeom prst="rect">
            <a:avLst/>
          </a:prstGeom>
        </p:spPr>
      </p:pic>
      <p:sp>
        <p:nvSpPr>
          <p:cNvPr id="6" name="Object 8013"/>
          <p:cNvSpPr txBox="1"/>
          <p:nvPr/>
        </p:nvSpPr>
        <p:spPr>
          <a:xfrm>
            <a:off x="14324540" y="6526923"/>
            <a:ext cx="4024008" cy="1006012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>
              <a:lnSpc>
                <a:spcPct val="110000"/>
              </a:lnSpc>
            </a:pPr>
            <a:r>
              <a:rPr lang="zh-CN" sz="7000" b="0" i="0" dirty="0">
                <a:solidFill>
                  <a:srgbClr val="FFFFFF"/>
                </a:solidFill>
                <a:latin typeface="OPPOSans-M" panose="00020600040101010101" charset="-122"/>
                <a:ea typeface="OPPOSans-M" panose="00020600040101010101" charset="-122"/>
              </a:rPr>
              <a:t>0</a:t>
            </a:r>
            <a:r>
              <a:rPr lang="en-US" altLang="zh-CN" sz="7000" b="0" i="0" dirty="0">
                <a:solidFill>
                  <a:srgbClr val="FFFFFF"/>
                </a:solidFill>
                <a:latin typeface="OPPOSans-M" panose="00020600040101010101" charset="-122"/>
                <a:ea typeface="OPPOSans-M" panose="00020600040101010101" charset="-122"/>
              </a:rPr>
              <a:t>4</a:t>
            </a:r>
          </a:p>
        </p:txBody>
      </p:sp>
      <p:pic>
        <p:nvPicPr>
          <p:cNvPr id="7" name="image 801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6063174" y="7873240"/>
            <a:ext cx="546740" cy="76544"/>
          </a:xfrm>
          <a:prstGeom prst="rect">
            <a:avLst/>
          </a:prstGeom>
        </p:spPr>
      </p:pic>
      <p:sp>
        <p:nvSpPr>
          <p:cNvPr id="8" name="Object 8015"/>
          <p:cNvSpPr txBox="1"/>
          <p:nvPr/>
        </p:nvSpPr>
        <p:spPr>
          <a:xfrm>
            <a:off x="13778243" y="9020277"/>
            <a:ext cx="5314315" cy="2158551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>
              <a:lnSpc>
                <a:spcPct val="110000"/>
              </a:lnSpc>
            </a:pPr>
            <a:r>
              <a:rPr lang="en-US" altLang="zh-CN" sz="5400" b="1" dirty="0">
                <a:solidFill>
                  <a:srgbClr val="333333"/>
                </a:solidFill>
                <a:latin typeface="Arial Bold" panose="020B0604020202090204" charset="0"/>
                <a:ea typeface="OPPOSans-M" panose="00020600040101010101" charset="-122"/>
                <a:cs typeface="Arial Bold" panose="020B0604020202090204" charset="0"/>
              </a:rPr>
              <a:t>Multi-threading</a:t>
            </a:r>
            <a:r>
              <a:rPr lang="en-US" altLang="zh-CN" sz="4400" b="1" dirty="0">
                <a:solidFill>
                  <a:srgbClr val="333333"/>
                </a:solidFill>
                <a:latin typeface="Arial Bold" panose="020B0604020202090204" charset="0"/>
                <a:ea typeface="OPPOSans-M" panose="00020600040101010101" charset="-122"/>
                <a:cs typeface="Arial Bold" panose="020B0604020202090204" charset="0"/>
              </a:rPr>
              <a:t> </a:t>
            </a:r>
          </a:p>
        </p:txBody>
      </p:sp>
      <p:pic>
        <p:nvPicPr>
          <p:cNvPr id="15" name="image 8024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5678922" y="5806542"/>
            <a:ext cx="2798807" cy="2799008"/>
          </a:xfrm>
          <a:prstGeom prst="rect">
            <a:avLst/>
          </a:prstGeom>
        </p:spPr>
      </p:pic>
      <p:sp>
        <p:nvSpPr>
          <p:cNvPr id="16" name="Object 8025"/>
          <p:cNvSpPr txBox="1"/>
          <p:nvPr/>
        </p:nvSpPr>
        <p:spPr>
          <a:xfrm>
            <a:off x="5345471" y="6526838"/>
            <a:ext cx="3465711" cy="1005894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>
              <a:lnSpc>
                <a:spcPct val="110000"/>
              </a:lnSpc>
            </a:pPr>
            <a:r>
              <a:rPr lang="zh-CN" sz="7000" b="0" i="0" dirty="0">
                <a:solidFill>
                  <a:srgbClr val="FFFFFF"/>
                </a:solidFill>
                <a:latin typeface="OPPOSans-M" panose="00020600040101010101" charset="-122"/>
                <a:ea typeface="OPPOSans-M" panose="00020600040101010101" charset="-122"/>
              </a:rPr>
              <a:t>0</a:t>
            </a:r>
            <a:r>
              <a:rPr lang="en-US" altLang="zh-CN" sz="7000" b="0" i="0" dirty="0">
                <a:solidFill>
                  <a:srgbClr val="FFFFFF"/>
                </a:solidFill>
                <a:latin typeface="OPPOSans-M" panose="00020600040101010101" charset="-122"/>
                <a:ea typeface="OPPOSans-M" panose="00020600040101010101" charset="-122"/>
              </a:rPr>
              <a:t>2</a:t>
            </a:r>
          </a:p>
        </p:txBody>
      </p:sp>
      <p:pic>
        <p:nvPicPr>
          <p:cNvPr id="17" name="image 802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6805005" y="7872997"/>
            <a:ext cx="546642" cy="76535"/>
          </a:xfrm>
          <a:prstGeom prst="rect">
            <a:avLst/>
          </a:prstGeom>
        </p:spPr>
      </p:pic>
      <p:sp>
        <p:nvSpPr>
          <p:cNvPr id="18" name="Object 8027"/>
          <p:cNvSpPr txBox="1"/>
          <p:nvPr/>
        </p:nvSpPr>
        <p:spPr>
          <a:xfrm>
            <a:off x="4531975" y="9049128"/>
            <a:ext cx="5092700" cy="704849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>
              <a:lnSpc>
                <a:spcPct val="110000"/>
              </a:lnSpc>
            </a:pPr>
            <a:r>
              <a:rPr lang="en-US" altLang="zh-CN" sz="5400" b="1" dirty="0">
                <a:solidFill>
                  <a:srgbClr val="333333"/>
                </a:solidFill>
                <a:latin typeface="Arial Bold" panose="020B0604020202090204" charset="0"/>
                <a:ea typeface="OPPOSans-M" panose="00020600040101010101" charset="-122"/>
                <a:cs typeface="Arial Bold" panose="020B0604020202090204" charset="0"/>
                <a:sym typeface="+mn-ea"/>
              </a:rPr>
              <a:t>Karatsuba</a:t>
            </a:r>
            <a:r>
              <a:rPr lang="en-US" altLang="zh-CN" sz="4400" b="1" dirty="0">
                <a:solidFill>
                  <a:srgbClr val="333333"/>
                </a:solidFill>
                <a:latin typeface="Arial Bold" panose="020B0604020202090204" charset="0"/>
                <a:ea typeface="OPPOSans-M" panose="00020600040101010101" charset="-122"/>
                <a:cs typeface="Arial Bold" panose="020B0604020202090204" charset="0"/>
                <a:sym typeface="+mn-ea"/>
              </a:rPr>
              <a:t> </a:t>
            </a:r>
          </a:p>
          <a:p>
            <a:pPr algn="ctr">
              <a:lnSpc>
                <a:spcPct val="110000"/>
              </a:lnSpc>
            </a:pPr>
            <a:endParaRPr lang="en-US" altLang="zh-CN" sz="4400" b="1" dirty="0">
              <a:solidFill>
                <a:srgbClr val="333333"/>
              </a:solidFill>
              <a:latin typeface="Arial Bold" panose="020B0604020202090204" charset="0"/>
              <a:ea typeface="OPPOSans-M" panose="00020600040101010101" charset="-122"/>
              <a:cs typeface="Arial Bold" panose="020B0604020202090204" charset="0"/>
              <a:sym typeface="+mn-ea"/>
            </a:endParaRPr>
          </a:p>
        </p:txBody>
      </p:sp>
      <p:pic>
        <p:nvPicPr>
          <p:cNvPr id="20" name="image 8018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0172910" y="5806542"/>
            <a:ext cx="2799108" cy="2799008"/>
          </a:xfrm>
          <a:prstGeom prst="rect">
            <a:avLst/>
          </a:prstGeom>
        </p:spPr>
      </p:pic>
      <p:sp>
        <p:nvSpPr>
          <p:cNvPr id="21" name="Object 8019"/>
          <p:cNvSpPr txBox="1"/>
          <p:nvPr/>
        </p:nvSpPr>
        <p:spPr>
          <a:xfrm>
            <a:off x="9888626" y="6526838"/>
            <a:ext cx="3367677" cy="1005893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>
              <a:lnSpc>
                <a:spcPct val="110000"/>
              </a:lnSpc>
            </a:pPr>
            <a:r>
              <a:rPr lang="zh-CN" sz="7000" b="0" i="0" dirty="0">
                <a:solidFill>
                  <a:srgbClr val="FFFFFF"/>
                </a:solidFill>
                <a:latin typeface="OPPOSans-M" panose="00020600040101010101" charset="-122"/>
                <a:ea typeface="OPPOSans-M" panose="00020600040101010101" charset="-122"/>
              </a:rPr>
              <a:t>0</a:t>
            </a:r>
            <a:r>
              <a:rPr lang="en-US" altLang="zh-CN" sz="7000" b="0" i="0" dirty="0">
                <a:solidFill>
                  <a:srgbClr val="FFFFFF"/>
                </a:solidFill>
                <a:latin typeface="OPPOSans-M" panose="00020600040101010101" charset="-122"/>
                <a:ea typeface="OPPOSans-M" panose="00020600040101010101" charset="-122"/>
              </a:rPr>
              <a:t>3</a:t>
            </a:r>
          </a:p>
        </p:txBody>
      </p:sp>
      <p:pic>
        <p:nvPicPr>
          <p:cNvPr id="22" name="image 8020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1299114" y="7872997"/>
            <a:ext cx="546701" cy="76535"/>
          </a:xfrm>
          <a:prstGeom prst="rect">
            <a:avLst/>
          </a:prstGeom>
        </p:spPr>
      </p:pic>
      <p:sp>
        <p:nvSpPr>
          <p:cNvPr id="23" name="Object 8021"/>
          <p:cNvSpPr txBox="1"/>
          <p:nvPr/>
        </p:nvSpPr>
        <p:spPr>
          <a:xfrm>
            <a:off x="8625746" y="9020277"/>
            <a:ext cx="5893435" cy="2620643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>
              <a:lnSpc>
                <a:spcPct val="110000"/>
              </a:lnSpc>
            </a:pPr>
            <a:r>
              <a:rPr lang="en-US" altLang="zh-CN" sz="5400" b="1" dirty="0">
                <a:solidFill>
                  <a:srgbClr val="333333"/>
                </a:solidFill>
                <a:latin typeface="Arial Bold" panose="020B0604020202090204" charset="0"/>
                <a:ea typeface="OPPOSans-M" panose="00020600040101010101" charset="-122"/>
                <a:cs typeface="Arial Bold" panose="020B0604020202090204" charset="0"/>
              </a:rPr>
              <a:t>Montgomery</a:t>
            </a:r>
            <a:r>
              <a:rPr lang="en-US" altLang="zh-CN" sz="4400" b="1" dirty="0">
                <a:solidFill>
                  <a:srgbClr val="333333"/>
                </a:solidFill>
                <a:latin typeface="Arial Bold" panose="020B0604020202090204" charset="0"/>
                <a:ea typeface="OPPOSans-M" panose="00020600040101010101" charset="-122"/>
                <a:cs typeface="Arial Bold" panose="020B0604020202090204" charset="0"/>
              </a:rPr>
              <a:t> </a:t>
            </a:r>
          </a:p>
          <a:p>
            <a:pPr algn="ctr">
              <a:lnSpc>
                <a:spcPct val="110000"/>
              </a:lnSpc>
            </a:pPr>
            <a:endParaRPr lang="en-US" altLang="zh-CN" sz="4400" b="1" i="0" dirty="0">
              <a:solidFill>
                <a:srgbClr val="333333"/>
              </a:solidFill>
              <a:latin typeface="Arial Bold" panose="020B0604020202090204" charset="0"/>
              <a:ea typeface="OPPOSans-M" panose="00020600040101010101" charset="-122"/>
              <a:cs typeface="Arial Bold" panose="020B0604020202090204" charset="0"/>
            </a:endParaRPr>
          </a:p>
        </p:txBody>
      </p:sp>
      <p:sp>
        <p:nvSpPr>
          <p:cNvPr id="29" name="椭圆 28"/>
          <p:cNvSpPr/>
          <p:nvPr/>
        </p:nvSpPr>
        <p:spPr>
          <a:xfrm>
            <a:off x="1335326" y="5806542"/>
            <a:ext cx="2797175" cy="2797175"/>
          </a:xfrm>
          <a:prstGeom prst="ellipse">
            <a:avLst/>
          </a:prstGeom>
          <a:solidFill>
            <a:srgbClr val="F161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Object 8025"/>
          <p:cNvSpPr txBox="1"/>
          <p:nvPr/>
        </p:nvSpPr>
        <p:spPr>
          <a:xfrm>
            <a:off x="1047671" y="6513932"/>
            <a:ext cx="3465195" cy="100584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>
              <a:lnSpc>
                <a:spcPct val="110000"/>
              </a:lnSpc>
            </a:pPr>
            <a:r>
              <a:rPr lang="zh-CN" sz="7000" b="0" i="0" dirty="0">
                <a:solidFill>
                  <a:srgbClr val="FFFFFF"/>
                </a:solidFill>
                <a:latin typeface="OPPOSans-M" panose="00020600040101010101" charset="-122"/>
                <a:ea typeface="OPPOSans-M" panose="00020600040101010101" charset="-122"/>
              </a:rPr>
              <a:t>0</a:t>
            </a:r>
            <a:r>
              <a:rPr lang="en-US" altLang="zh-CN" sz="7000" b="0" i="0" dirty="0">
                <a:solidFill>
                  <a:srgbClr val="FFFFFF"/>
                </a:solidFill>
                <a:latin typeface="OPPOSans-M" panose="00020600040101010101" charset="-122"/>
                <a:ea typeface="OPPOSans-M" panose="00020600040101010101" charset="-122"/>
              </a:rPr>
              <a:t>1</a:t>
            </a:r>
          </a:p>
        </p:txBody>
      </p:sp>
      <p:pic>
        <p:nvPicPr>
          <p:cNvPr id="27" name="image 802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2506901" y="7871562"/>
            <a:ext cx="546735" cy="76835"/>
          </a:xfrm>
          <a:prstGeom prst="rect">
            <a:avLst/>
          </a:prstGeom>
        </p:spPr>
      </p:pic>
      <p:sp>
        <p:nvSpPr>
          <p:cNvPr id="28" name="Object 8027"/>
          <p:cNvSpPr txBox="1"/>
          <p:nvPr/>
        </p:nvSpPr>
        <p:spPr>
          <a:xfrm>
            <a:off x="492681" y="9020277"/>
            <a:ext cx="4482465" cy="2089785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>
              <a:lnSpc>
                <a:spcPct val="110000"/>
              </a:lnSpc>
            </a:pPr>
            <a:r>
              <a:rPr lang="en-US" altLang="zh-CN" sz="5400" b="1" dirty="0">
                <a:solidFill>
                  <a:srgbClr val="333333"/>
                </a:solidFill>
                <a:latin typeface="Arial Bold" panose="020B0604020202090204" charset="0"/>
                <a:ea typeface="OPPOSans-M" panose="00020600040101010101" charset="-122"/>
                <a:cs typeface="Arial Bold" panose="020B0604020202090204" charset="0"/>
                <a:sym typeface="+mn-ea"/>
              </a:rPr>
              <a:t>Introduction</a:t>
            </a:r>
            <a:endParaRPr lang="en-US" altLang="zh-CN" sz="4400" b="1" dirty="0">
              <a:latin typeface="Arial Bold" panose="020B0604020202090204" charset="0"/>
              <a:cs typeface="Arial Bold" panose="020B0604020202090204" charset="0"/>
            </a:endParaRPr>
          </a:p>
        </p:txBody>
      </p:sp>
      <p:sp>
        <p:nvSpPr>
          <p:cNvPr id="24" name="Object 4015">
            <a:extLst>
              <a:ext uri="{FF2B5EF4-FFF2-40B4-BE49-F238E27FC236}">
                <a16:creationId xmlns:a16="http://schemas.microsoft.com/office/drawing/2014/main" id="{4E3EA10C-8283-E146-A901-5188C397DB12}"/>
              </a:ext>
            </a:extLst>
          </p:cNvPr>
          <p:cNvSpPr txBox="1"/>
          <p:nvPr/>
        </p:nvSpPr>
        <p:spPr>
          <a:xfrm>
            <a:off x="363934" y="9852575"/>
            <a:ext cx="4739957" cy="1391455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>
              <a:lnSpc>
                <a:spcPct val="125000"/>
              </a:lnSpc>
            </a:pPr>
            <a:r>
              <a:rPr lang="en-US" altLang="zh-CN" sz="3200" dirty="0">
                <a:solidFill>
                  <a:schemeClr val="bg2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RSA </a:t>
            </a:r>
          </a:p>
          <a:p>
            <a:pPr algn="ctr">
              <a:lnSpc>
                <a:spcPct val="125000"/>
              </a:lnSpc>
            </a:pPr>
            <a:r>
              <a:rPr lang="en-US" altLang="zh-CN" sz="3200" dirty="0">
                <a:solidFill>
                  <a:schemeClr val="bg2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Virtual Machine</a:t>
            </a:r>
          </a:p>
          <a:p>
            <a:pPr algn="ctr">
              <a:lnSpc>
                <a:spcPct val="125000"/>
              </a:lnSpc>
            </a:pPr>
            <a:endParaRPr lang="en-US" altLang="zh-CN" sz="4000" dirty="0">
              <a:solidFill>
                <a:schemeClr val="bg2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sp>
        <p:nvSpPr>
          <p:cNvPr id="32" name="Object 4015">
            <a:extLst>
              <a:ext uri="{FF2B5EF4-FFF2-40B4-BE49-F238E27FC236}">
                <a16:creationId xmlns:a16="http://schemas.microsoft.com/office/drawing/2014/main" id="{931D9E18-50A1-DB46-8B8C-192286CAD99D}"/>
              </a:ext>
            </a:extLst>
          </p:cNvPr>
          <p:cNvSpPr txBox="1"/>
          <p:nvPr/>
        </p:nvSpPr>
        <p:spPr>
          <a:xfrm>
            <a:off x="5170457" y="9852575"/>
            <a:ext cx="3815735" cy="1836143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>
              <a:lnSpc>
                <a:spcPct val="125000"/>
              </a:lnSpc>
            </a:pPr>
            <a:r>
              <a:rPr lang="en-US" altLang="zh-CN" sz="3200" dirty="0">
                <a:solidFill>
                  <a:schemeClr val="bg2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Bitwise Operation</a:t>
            </a:r>
          </a:p>
          <a:p>
            <a:pPr algn="ctr">
              <a:lnSpc>
                <a:spcPct val="125000"/>
              </a:lnSpc>
            </a:pPr>
            <a:r>
              <a:rPr lang="en-US" altLang="zh-CN" sz="3200" dirty="0">
                <a:solidFill>
                  <a:schemeClr val="bg2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Function Operation</a:t>
            </a:r>
          </a:p>
        </p:txBody>
      </p:sp>
      <p:sp>
        <p:nvSpPr>
          <p:cNvPr id="33" name="Object 4015">
            <a:extLst>
              <a:ext uri="{FF2B5EF4-FFF2-40B4-BE49-F238E27FC236}">
                <a16:creationId xmlns:a16="http://schemas.microsoft.com/office/drawing/2014/main" id="{0F83971A-9154-3043-8410-D5A9B267FB10}"/>
              </a:ext>
            </a:extLst>
          </p:cNvPr>
          <p:cNvSpPr txBox="1"/>
          <p:nvPr/>
        </p:nvSpPr>
        <p:spPr>
          <a:xfrm>
            <a:off x="9664595" y="9852197"/>
            <a:ext cx="3815735" cy="1836143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>
              <a:lnSpc>
                <a:spcPct val="125000"/>
              </a:lnSpc>
            </a:pPr>
            <a:r>
              <a:rPr lang="en-US" altLang="zh-CN" sz="3200" dirty="0">
                <a:solidFill>
                  <a:schemeClr val="bg2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Reduction</a:t>
            </a:r>
          </a:p>
          <a:p>
            <a:pPr algn="ctr">
              <a:lnSpc>
                <a:spcPct val="125000"/>
              </a:lnSpc>
            </a:pPr>
            <a:r>
              <a:rPr lang="en-US" altLang="zh-CN" sz="3200" dirty="0">
                <a:solidFill>
                  <a:schemeClr val="bg2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Multiplication</a:t>
            </a:r>
          </a:p>
          <a:p>
            <a:pPr algn="ctr">
              <a:lnSpc>
                <a:spcPct val="125000"/>
              </a:lnSpc>
            </a:pPr>
            <a:r>
              <a:rPr lang="en-US" altLang="zh-CN" sz="3200" dirty="0">
                <a:solidFill>
                  <a:schemeClr val="bg2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Exponentiation</a:t>
            </a:r>
          </a:p>
          <a:p>
            <a:pPr algn="ctr">
              <a:lnSpc>
                <a:spcPct val="125000"/>
              </a:lnSpc>
            </a:pPr>
            <a:endParaRPr lang="en-US" altLang="zh-CN" sz="3200" dirty="0">
              <a:solidFill>
                <a:schemeClr val="bg2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sp>
        <p:nvSpPr>
          <p:cNvPr id="34" name="Object 4015">
            <a:extLst>
              <a:ext uri="{FF2B5EF4-FFF2-40B4-BE49-F238E27FC236}">
                <a16:creationId xmlns:a16="http://schemas.microsoft.com/office/drawing/2014/main" id="{B82890A9-4E0F-6741-BEF5-9E798DC9CAE2}"/>
              </a:ext>
            </a:extLst>
          </p:cNvPr>
          <p:cNvSpPr txBox="1"/>
          <p:nvPr/>
        </p:nvSpPr>
        <p:spPr>
          <a:xfrm>
            <a:off x="14428676" y="9852197"/>
            <a:ext cx="3815735" cy="1836143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>
              <a:lnSpc>
                <a:spcPct val="125000"/>
              </a:lnSpc>
            </a:pPr>
            <a:r>
              <a:rPr lang="en-US" altLang="zh-CN" sz="3200" dirty="0">
                <a:solidFill>
                  <a:schemeClr val="bg2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Workflow</a:t>
            </a:r>
          </a:p>
          <a:p>
            <a:pPr algn="ctr">
              <a:lnSpc>
                <a:spcPct val="125000"/>
              </a:lnSpc>
            </a:pPr>
            <a:endParaRPr lang="en-US" altLang="zh-CN" sz="3200" dirty="0">
              <a:solidFill>
                <a:schemeClr val="bg2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algn="ctr">
              <a:lnSpc>
                <a:spcPct val="125000"/>
              </a:lnSpc>
            </a:pPr>
            <a:endParaRPr lang="en-US" altLang="zh-CN" sz="3200" dirty="0">
              <a:solidFill>
                <a:schemeClr val="bg2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algn="ctr">
              <a:lnSpc>
                <a:spcPct val="125000"/>
              </a:lnSpc>
            </a:pPr>
            <a:endParaRPr lang="en-US" altLang="zh-CN" sz="3200" dirty="0">
              <a:solidFill>
                <a:schemeClr val="bg2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5" name="image 8012">
            <a:extLst>
              <a:ext uri="{FF2B5EF4-FFF2-40B4-BE49-F238E27FC236}">
                <a16:creationId xmlns:a16="http://schemas.microsoft.com/office/drawing/2014/main" id="{545CBB98-4DC6-8E48-B748-FAC75451604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19735650" y="5806542"/>
            <a:ext cx="2799310" cy="2799337"/>
          </a:xfrm>
          <a:prstGeom prst="rect">
            <a:avLst/>
          </a:prstGeom>
        </p:spPr>
      </p:pic>
      <p:sp>
        <p:nvSpPr>
          <p:cNvPr id="36" name="Object 8013">
            <a:extLst>
              <a:ext uri="{FF2B5EF4-FFF2-40B4-BE49-F238E27FC236}">
                <a16:creationId xmlns:a16="http://schemas.microsoft.com/office/drawing/2014/main" id="{F496246B-7D95-4C4D-A27A-E7F4F4D863A3}"/>
              </a:ext>
            </a:extLst>
          </p:cNvPr>
          <p:cNvSpPr txBox="1"/>
          <p:nvPr/>
        </p:nvSpPr>
        <p:spPr>
          <a:xfrm>
            <a:off x="19123301" y="6526923"/>
            <a:ext cx="4024008" cy="1006012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>
              <a:lnSpc>
                <a:spcPct val="110000"/>
              </a:lnSpc>
            </a:pPr>
            <a:r>
              <a:rPr lang="zh-CN" sz="7000" b="0" i="0" dirty="0">
                <a:solidFill>
                  <a:srgbClr val="FFFFFF"/>
                </a:solidFill>
                <a:latin typeface="OPPOSans-M" panose="00020600040101010101" charset="-122"/>
                <a:ea typeface="OPPOSans-M" panose="00020600040101010101" charset="-122"/>
              </a:rPr>
              <a:t>0</a:t>
            </a:r>
            <a:r>
              <a:rPr lang="en-US" altLang="zh-CN" sz="7000" dirty="0">
                <a:solidFill>
                  <a:srgbClr val="FFFFFF"/>
                </a:solidFill>
                <a:latin typeface="OPPOSans-M" panose="00020600040101010101" charset="-122"/>
                <a:ea typeface="OPPOSans-M" panose="00020600040101010101" charset="-122"/>
              </a:rPr>
              <a:t>5</a:t>
            </a:r>
            <a:endParaRPr lang="en-US" altLang="zh-CN" sz="7000" b="0" i="0" dirty="0">
              <a:solidFill>
                <a:srgbClr val="FFFFFF"/>
              </a:solidFill>
              <a:latin typeface="OPPOSans-M" panose="00020600040101010101" charset="-122"/>
              <a:ea typeface="OPPOSans-M" panose="00020600040101010101" charset="-122"/>
            </a:endParaRPr>
          </a:p>
        </p:txBody>
      </p:sp>
      <p:pic>
        <p:nvPicPr>
          <p:cNvPr id="37" name="image 8014">
            <a:extLst>
              <a:ext uri="{FF2B5EF4-FFF2-40B4-BE49-F238E27FC236}">
                <a16:creationId xmlns:a16="http://schemas.microsoft.com/office/drawing/2014/main" id="{054D7681-5C01-7D4D-9254-4431BDA0301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20861935" y="7873240"/>
            <a:ext cx="546740" cy="76544"/>
          </a:xfrm>
          <a:prstGeom prst="rect">
            <a:avLst/>
          </a:prstGeom>
        </p:spPr>
      </p:pic>
      <p:sp>
        <p:nvSpPr>
          <p:cNvPr id="38" name="Object 8015">
            <a:extLst>
              <a:ext uri="{FF2B5EF4-FFF2-40B4-BE49-F238E27FC236}">
                <a16:creationId xmlns:a16="http://schemas.microsoft.com/office/drawing/2014/main" id="{421CA6C6-FE7D-D047-98FE-02267053A252}"/>
              </a:ext>
            </a:extLst>
          </p:cNvPr>
          <p:cNvSpPr txBox="1"/>
          <p:nvPr/>
        </p:nvSpPr>
        <p:spPr>
          <a:xfrm>
            <a:off x="18577004" y="9020277"/>
            <a:ext cx="5314315" cy="2158551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>
              <a:lnSpc>
                <a:spcPct val="110000"/>
              </a:lnSpc>
            </a:pPr>
            <a:r>
              <a:rPr lang="en-US" altLang="zh-CN" sz="5400" b="1" dirty="0">
                <a:solidFill>
                  <a:srgbClr val="333333"/>
                </a:solidFill>
                <a:latin typeface="Arial Bold" panose="020B0604020202090204" charset="0"/>
                <a:ea typeface="OPPOSans-M" panose="00020600040101010101" charset="-122"/>
                <a:cs typeface="Arial Bold" panose="020B0604020202090204" charset="0"/>
              </a:rPr>
              <a:t>Demo</a:t>
            </a:r>
            <a:r>
              <a:rPr lang="en-US" altLang="zh-CN" sz="4400" b="1" dirty="0">
                <a:solidFill>
                  <a:srgbClr val="333333"/>
                </a:solidFill>
                <a:latin typeface="Arial Bold" panose="020B0604020202090204" charset="0"/>
                <a:ea typeface="OPPOSans-M" panose="00020600040101010101" charset="-122"/>
                <a:cs typeface="Arial Bold" panose="020B0604020202090204" charset="0"/>
              </a:rPr>
              <a:t> </a:t>
            </a:r>
          </a:p>
        </p:txBody>
      </p:sp>
      <p:sp>
        <p:nvSpPr>
          <p:cNvPr id="40" name="Object 4015">
            <a:extLst>
              <a:ext uri="{FF2B5EF4-FFF2-40B4-BE49-F238E27FC236}">
                <a16:creationId xmlns:a16="http://schemas.microsoft.com/office/drawing/2014/main" id="{DC63B335-3D4F-224B-A621-7E3F6F8C2361}"/>
              </a:ext>
            </a:extLst>
          </p:cNvPr>
          <p:cNvSpPr txBox="1"/>
          <p:nvPr/>
        </p:nvSpPr>
        <p:spPr>
          <a:xfrm>
            <a:off x="18236838" y="9852197"/>
            <a:ext cx="5994646" cy="1836143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>
              <a:lnSpc>
                <a:spcPct val="125000"/>
              </a:lnSpc>
            </a:pPr>
            <a:r>
              <a:rPr lang="en-US" altLang="zh-CN" sz="3200" dirty="0">
                <a:solidFill>
                  <a:schemeClr val="bg2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Encryption: 0.033s → 0.0031s</a:t>
            </a:r>
          </a:p>
          <a:p>
            <a:pPr algn="ctr">
              <a:lnSpc>
                <a:spcPct val="125000"/>
              </a:lnSpc>
            </a:pPr>
            <a:r>
              <a:rPr lang="en-US" altLang="zh-CN" sz="3200" dirty="0">
                <a:solidFill>
                  <a:schemeClr val="bg2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Decryption: 2.272s → 0.2119s</a:t>
            </a:r>
          </a:p>
          <a:p>
            <a:pPr algn="ctr">
              <a:lnSpc>
                <a:spcPct val="125000"/>
              </a:lnSpc>
            </a:pPr>
            <a:endParaRPr lang="en-US" altLang="zh-CN" sz="3200" dirty="0">
              <a:solidFill>
                <a:schemeClr val="bg2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algn="ctr">
              <a:lnSpc>
                <a:spcPct val="125000"/>
              </a:lnSpc>
            </a:pPr>
            <a:endParaRPr lang="en-US" altLang="zh-CN" sz="3200" dirty="0">
              <a:solidFill>
                <a:schemeClr val="bg2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algn="ctr">
              <a:lnSpc>
                <a:spcPct val="125000"/>
              </a:lnSpc>
            </a:pPr>
            <a:endParaRPr lang="en-US" altLang="zh-CN" sz="3200" dirty="0">
              <a:solidFill>
                <a:schemeClr val="bg2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image 301">
            <a:extLst>
              <a:ext uri="{FF2B5EF4-FFF2-40B4-BE49-F238E27FC236}">
                <a16:creationId xmlns:a16="http://schemas.microsoft.com/office/drawing/2014/main" id="{AD8BEFD3-7723-F844-93DA-90894712685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644900" y="-213895"/>
            <a:ext cx="17106900" cy="17132300"/>
          </a:xfrm>
          <a:prstGeom prst="rect">
            <a:avLst/>
          </a:prstGeom>
        </p:spPr>
      </p:pic>
      <p:pic>
        <p:nvPicPr>
          <p:cNvPr id="32" name="image 302">
            <a:extLst>
              <a:ext uri="{FF2B5EF4-FFF2-40B4-BE49-F238E27FC236}">
                <a16:creationId xmlns:a16="http://schemas.microsoft.com/office/drawing/2014/main" id="{58B24744-1FA7-F347-85F6-330A5B29F40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7628270" y="1656922"/>
            <a:ext cx="558800" cy="558800"/>
          </a:xfrm>
          <a:prstGeom prst="rect">
            <a:avLst/>
          </a:prstGeom>
        </p:spPr>
      </p:pic>
      <p:pic>
        <p:nvPicPr>
          <p:cNvPr id="33" name="image 303">
            <a:extLst>
              <a:ext uri="{FF2B5EF4-FFF2-40B4-BE49-F238E27FC236}">
                <a16:creationId xmlns:a16="http://schemas.microsoft.com/office/drawing/2014/main" id="{4A6C5DEC-2961-774F-849A-02140CE3A20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3941011" y="11371847"/>
            <a:ext cx="863600" cy="863600"/>
          </a:xfrm>
          <a:prstGeom prst="rect">
            <a:avLst/>
          </a:prstGeom>
        </p:spPr>
      </p:pic>
      <p:sp>
        <p:nvSpPr>
          <p:cNvPr id="34" name="Object 304">
            <a:extLst>
              <a:ext uri="{FF2B5EF4-FFF2-40B4-BE49-F238E27FC236}">
                <a16:creationId xmlns:a16="http://schemas.microsoft.com/office/drawing/2014/main" id="{A7474A7C-99EB-E241-875E-425061906D89}"/>
              </a:ext>
            </a:extLst>
          </p:cNvPr>
          <p:cNvSpPr txBox="1"/>
          <p:nvPr/>
        </p:nvSpPr>
        <p:spPr>
          <a:xfrm>
            <a:off x="7842250" y="2504479"/>
            <a:ext cx="8712200" cy="32639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>
              <a:lnSpc>
                <a:spcPct val="110000"/>
              </a:lnSpc>
            </a:pPr>
            <a:r>
              <a:rPr lang="zh-CN" sz="19500" b="0" i="0" dirty="0">
                <a:solidFill>
                  <a:srgbClr val="EE7470"/>
                </a:solidFill>
                <a:latin typeface="OPPOSans-H" panose="00020600040101010101" charset="-122"/>
                <a:ea typeface="OPPOSans-H" panose="00020600040101010101" charset="-122"/>
              </a:rPr>
              <a:t>01</a:t>
            </a:r>
            <a:endParaRPr lang="zh-CN" altLang="en-US"/>
          </a:p>
        </p:txBody>
      </p:sp>
      <p:sp>
        <p:nvSpPr>
          <p:cNvPr id="35" name="Object 305">
            <a:extLst>
              <a:ext uri="{FF2B5EF4-FFF2-40B4-BE49-F238E27FC236}">
                <a16:creationId xmlns:a16="http://schemas.microsoft.com/office/drawing/2014/main" id="{A954804C-C236-344F-9AB5-C0275148B498}"/>
              </a:ext>
            </a:extLst>
          </p:cNvPr>
          <p:cNvSpPr txBox="1"/>
          <p:nvPr/>
        </p:nvSpPr>
        <p:spPr>
          <a:xfrm>
            <a:off x="6515100" y="5861050"/>
            <a:ext cx="11353800" cy="18415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>
              <a:lnSpc>
                <a:spcPct val="110000"/>
              </a:lnSpc>
            </a:pPr>
            <a:r>
              <a:rPr lang="en-US" altLang="zh-CN" sz="11000" b="0" i="0" dirty="0">
                <a:solidFill>
                  <a:srgbClr val="333333"/>
                </a:solidFill>
                <a:latin typeface="OPPOSans-B" panose="00020600040101010101" charset="-122"/>
                <a:ea typeface="OPPOSans-B" panose="00020600040101010101" charset="-122"/>
              </a:rPr>
              <a:t>Introduction</a:t>
            </a:r>
            <a:endParaRPr lang="zh-CN" altLang="en-US" dirty="0"/>
          </a:p>
        </p:txBody>
      </p:sp>
      <p:pic>
        <p:nvPicPr>
          <p:cNvPr id="36" name="image 307">
            <a:extLst>
              <a:ext uri="{FF2B5EF4-FFF2-40B4-BE49-F238E27FC236}">
                <a16:creationId xmlns:a16="http://schemas.microsoft.com/office/drawing/2014/main" id="{22356122-8B93-394C-BFDF-661902FE954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9382806" y="8133348"/>
            <a:ext cx="5608541" cy="175620"/>
          </a:xfrm>
          <a:prstGeom prst="rect">
            <a:avLst/>
          </a:prstGeom>
        </p:spPr>
      </p:pic>
      <p:sp>
        <p:nvSpPr>
          <p:cNvPr id="37" name="Object 4015">
            <a:extLst>
              <a:ext uri="{FF2B5EF4-FFF2-40B4-BE49-F238E27FC236}">
                <a16:creationId xmlns:a16="http://schemas.microsoft.com/office/drawing/2014/main" id="{41170161-7957-CE41-A9AF-340DDE609709}"/>
              </a:ext>
            </a:extLst>
          </p:cNvPr>
          <p:cNvSpPr txBox="1"/>
          <p:nvPr/>
        </p:nvSpPr>
        <p:spPr>
          <a:xfrm>
            <a:off x="9812018" y="9006316"/>
            <a:ext cx="4739957" cy="1836143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>
              <a:lnSpc>
                <a:spcPct val="125000"/>
              </a:lnSpc>
            </a:pPr>
            <a:r>
              <a:rPr lang="en-US" altLang="zh-CN" sz="3600" dirty="0">
                <a:solidFill>
                  <a:schemeClr val="tx2">
                    <a:lumMod val="7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</a:rPr>
              <a:t>RSA </a:t>
            </a:r>
          </a:p>
          <a:p>
            <a:pPr algn="ctr">
              <a:lnSpc>
                <a:spcPct val="125000"/>
              </a:lnSpc>
            </a:pPr>
            <a:r>
              <a:rPr lang="en-US" altLang="zh-CN" sz="3600" dirty="0">
                <a:solidFill>
                  <a:schemeClr val="tx2">
                    <a:lumMod val="7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</a:rPr>
              <a:t>Virtual Machine</a:t>
            </a:r>
          </a:p>
          <a:p>
            <a:pPr algn="l">
              <a:lnSpc>
                <a:spcPct val="125000"/>
              </a:lnSpc>
            </a:pPr>
            <a:endParaRPr lang="en-US" altLang="zh-CN" sz="4400" dirty="0">
              <a:solidFill>
                <a:schemeClr val="tx2">
                  <a:lumMod val="75000"/>
                </a:schemeClr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17631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image 30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1611069" y="2372528"/>
            <a:ext cx="863600" cy="863600"/>
          </a:xfrm>
          <a:prstGeom prst="rect">
            <a:avLst/>
          </a:prstGeom>
        </p:spPr>
      </p:pic>
      <p:pic>
        <p:nvPicPr>
          <p:cNvPr id="24" name="图片 23" descr="图示&#10;&#10;描述已自动生成">
            <a:extLst>
              <a:ext uri="{FF2B5EF4-FFF2-40B4-BE49-F238E27FC236}">
                <a16:creationId xmlns:a16="http://schemas.microsoft.com/office/drawing/2014/main" id="{3A89B800-1846-374A-A63F-68D38C03A2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7933" y="226072"/>
            <a:ext cx="7528134" cy="13263855"/>
          </a:xfrm>
          <a:prstGeom prst="rect">
            <a:avLst/>
          </a:prstGeom>
        </p:spPr>
      </p:pic>
      <p:pic>
        <p:nvPicPr>
          <p:cNvPr id="33" name="image 501">
            <a:extLst>
              <a:ext uri="{FF2B5EF4-FFF2-40B4-BE49-F238E27FC236}">
                <a16:creationId xmlns:a16="http://schemas.microsoft.com/office/drawing/2014/main" id="{88538481-C09E-9D4A-A78A-4FFED4D458A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-6779586" y="-279400"/>
            <a:ext cx="14262100" cy="14274800"/>
          </a:xfrm>
          <a:prstGeom prst="rect">
            <a:avLst/>
          </a:prstGeom>
        </p:spPr>
      </p:pic>
      <p:pic>
        <p:nvPicPr>
          <p:cNvPr id="34" name="image 302">
            <a:extLst>
              <a:ext uri="{FF2B5EF4-FFF2-40B4-BE49-F238E27FC236}">
                <a16:creationId xmlns:a16="http://schemas.microsoft.com/office/drawing/2014/main" id="{5A8FD159-C379-4941-A4BB-24B011536E9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3344467" y="11336021"/>
            <a:ext cx="558800" cy="558800"/>
          </a:xfrm>
          <a:prstGeom prst="rect">
            <a:avLst/>
          </a:prstGeom>
        </p:spPr>
      </p:pic>
      <p:sp>
        <p:nvSpPr>
          <p:cNvPr id="35" name="Object 601">
            <a:extLst>
              <a:ext uri="{FF2B5EF4-FFF2-40B4-BE49-F238E27FC236}">
                <a16:creationId xmlns:a16="http://schemas.microsoft.com/office/drawing/2014/main" id="{5391B52A-2ABE-6245-9C74-7BD81E536A47}"/>
              </a:ext>
            </a:extLst>
          </p:cNvPr>
          <p:cNvSpPr txBox="1"/>
          <p:nvPr/>
        </p:nvSpPr>
        <p:spPr>
          <a:xfrm>
            <a:off x="3495328" y="1725561"/>
            <a:ext cx="3283084" cy="120015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10000"/>
              </a:lnSpc>
            </a:pPr>
            <a:r>
              <a:rPr lang="en-US" altLang="zh-CN" sz="8000" dirty="0">
                <a:solidFill>
                  <a:srgbClr val="C04A54"/>
                </a:solidFill>
                <a:latin typeface="Arial Regular" panose="020B0604020202090204" charset="0"/>
                <a:ea typeface="OPPOSans-H" panose="00020600040101010101" charset="-122"/>
                <a:cs typeface="Arial Regular" panose="020B0604020202090204" charset="0"/>
              </a:rPr>
              <a:t>RSA</a:t>
            </a:r>
            <a:endParaRPr lang="zh-CN" altLang="en-US" sz="8000" dirty="0">
              <a:solidFill>
                <a:srgbClr val="C04A54"/>
              </a:solidFill>
              <a:latin typeface="Arial Regular" panose="020B0604020202090204" charset="0"/>
              <a:cs typeface="Arial Regular" panose="020B0604020202090204" charset="0"/>
            </a:endParaRPr>
          </a:p>
        </p:txBody>
      </p:sp>
      <p:pic>
        <p:nvPicPr>
          <p:cNvPr id="36" name="image 501">
            <a:extLst>
              <a:ext uri="{FF2B5EF4-FFF2-40B4-BE49-F238E27FC236}">
                <a16:creationId xmlns:a16="http://schemas.microsoft.com/office/drawing/2014/main" id="{BE0E80B0-6331-1746-A841-9B0D24D86D1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9346025" y="-8060065"/>
            <a:ext cx="14262100" cy="1427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 301">
            <a:extLst>
              <a:ext uri="{FF2B5EF4-FFF2-40B4-BE49-F238E27FC236}">
                <a16:creationId xmlns:a16="http://schemas.microsoft.com/office/drawing/2014/main" id="{FF54AF46-1A92-034D-B5A1-FD262067084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644900" y="-213895"/>
            <a:ext cx="17106900" cy="17132300"/>
          </a:xfrm>
          <a:prstGeom prst="rect">
            <a:avLst/>
          </a:prstGeom>
        </p:spPr>
      </p:pic>
      <p:sp>
        <p:nvSpPr>
          <p:cNvPr id="22" name="Object 304">
            <a:extLst>
              <a:ext uri="{FF2B5EF4-FFF2-40B4-BE49-F238E27FC236}">
                <a16:creationId xmlns:a16="http://schemas.microsoft.com/office/drawing/2014/main" id="{F555D9A4-3307-E24C-A7FA-F6C9DD4D5B0E}"/>
              </a:ext>
            </a:extLst>
          </p:cNvPr>
          <p:cNvSpPr txBox="1"/>
          <p:nvPr/>
        </p:nvSpPr>
        <p:spPr>
          <a:xfrm>
            <a:off x="7842250" y="2504479"/>
            <a:ext cx="8712200" cy="32639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>
              <a:lnSpc>
                <a:spcPct val="110000"/>
              </a:lnSpc>
            </a:pPr>
            <a:r>
              <a:rPr lang="zh-CN" sz="19500" b="0" i="0" dirty="0">
                <a:solidFill>
                  <a:srgbClr val="EE7470"/>
                </a:solidFill>
                <a:latin typeface="OPPOSans-H" panose="00020600040101010101" charset="-122"/>
                <a:ea typeface="OPPOSans-H" panose="00020600040101010101" charset="-122"/>
              </a:rPr>
              <a:t>0</a:t>
            </a:r>
            <a:r>
              <a:rPr lang="en-US" altLang="zh-CN" sz="19500" b="0" i="0" dirty="0">
                <a:solidFill>
                  <a:srgbClr val="EE7470"/>
                </a:solidFill>
                <a:latin typeface="OPPOSans-H" panose="00020600040101010101" charset="-122"/>
                <a:ea typeface="OPPOSans-H" panose="00020600040101010101" charset="-122"/>
              </a:rPr>
              <a:t>2</a:t>
            </a:r>
            <a:endParaRPr lang="zh-CN" altLang="en-US" dirty="0"/>
          </a:p>
        </p:txBody>
      </p:sp>
      <p:sp>
        <p:nvSpPr>
          <p:cNvPr id="23" name="Object 305">
            <a:extLst>
              <a:ext uri="{FF2B5EF4-FFF2-40B4-BE49-F238E27FC236}">
                <a16:creationId xmlns:a16="http://schemas.microsoft.com/office/drawing/2014/main" id="{9CBBDD49-EF9C-744E-A68D-EB388067E88A}"/>
              </a:ext>
            </a:extLst>
          </p:cNvPr>
          <p:cNvSpPr txBox="1"/>
          <p:nvPr/>
        </p:nvSpPr>
        <p:spPr>
          <a:xfrm>
            <a:off x="6515100" y="5861050"/>
            <a:ext cx="11353800" cy="18415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>
              <a:lnSpc>
                <a:spcPct val="110000"/>
              </a:lnSpc>
            </a:pPr>
            <a:r>
              <a:rPr lang="en-US" altLang="zh-CN" sz="11000" b="0" i="0" dirty="0">
                <a:solidFill>
                  <a:srgbClr val="333333"/>
                </a:solidFill>
                <a:latin typeface="OPPOSans-B" panose="00020600040101010101" charset="-122"/>
                <a:ea typeface="OPPOSans-B" panose="00020600040101010101" charset="-122"/>
              </a:rPr>
              <a:t>Karatsuba</a:t>
            </a:r>
            <a:endParaRPr lang="zh-CN" altLang="en-US" dirty="0"/>
          </a:p>
        </p:txBody>
      </p:sp>
      <p:pic>
        <p:nvPicPr>
          <p:cNvPr id="24" name="image 307">
            <a:extLst>
              <a:ext uri="{FF2B5EF4-FFF2-40B4-BE49-F238E27FC236}">
                <a16:creationId xmlns:a16="http://schemas.microsoft.com/office/drawing/2014/main" id="{48EA6272-6247-794B-A2CB-7F271EF6BCB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382806" y="8133348"/>
            <a:ext cx="5608541" cy="175620"/>
          </a:xfrm>
          <a:prstGeom prst="rect">
            <a:avLst/>
          </a:prstGeom>
        </p:spPr>
      </p:pic>
      <p:sp>
        <p:nvSpPr>
          <p:cNvPr id="25" name="Object 4015">
            <a:extLst>
              <a:ext uri="{FF2B5EF4-FFF2-40B4-BE49-F238E27FC236}">
                <a16:creationId xmlns:a16="http://schemas.microsoft.com/office/drawing/2014/main" id="{A7AE2AE2-32EF-C042-869F-2B688DD25D17}"/>
              </a:ext>
            </a:extLst>
          </p:cNvPr>
          <p:cNvSpPr txBox="1"/>
          <p:nvPr/>
        </p:nvSpPr>
        <p:spPr>
          <a:xfrm>
            <a:off x="9812018" y="9006316"/>
            <a:ext cx="4739957" cy="1453981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>
              <a:lnSpc>
                <a:spcPct val="125000"/>
              </a:lnSpc>
            </a:pPr>
            <a:r>
              <a:rPr lang="en-US" altLang="zh-CN" sz="3600" dirty="0">
                <a:solidFill>
                  <a:schemeClr val="tx2">
                    <a:lumMod val="7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</a:rPr>
              <a:t>Bitwise Operation</a:t>
            </a:r>
          </a:p>
          <a:p>
            <a:pPr algn="ctr">
              <a:lnSpc>
                <a:spcPct val="125000"/>
              </a:lnSpc>
            </a:pPr>
            <a:r>
              <a:rPr lang="en-US" altLang="zh-CN" sz="3600" dirty="0">
                <a:solidFill>
                  <a:schemeClr val="tx2">
                    <a:lumMod val="7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</a:rPr>
              <a:t>Function Operation</a:t>
            </a:r>
          </a:p>
          <a:p>
            <a:pPr algn="l">
              <a:lnSpc>
                <a:spcPct val="125000"/>
              </a:lnSpc>
            </a:pPr>
            <a:endParaRPr lang="en-US" altLang="zh-CN" sz="4400" dirty="0">
              <a:solidFill>
                <a:schemeClr val="tx2">
                  <a:lumMod val="75000"/>
                </a:schemeClr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27" name="image 302">
            <a:extLst>
              <a:ext uri="{FF2B5EF4-FFF2-40B4-BE49-F238E27FC236}">
                <a16:creationId xmlns:a16="http://schemas.microsoft.com/office/drawing/2014/main" id="{3F1433D8-9A3C-DE4A-A6E6-25C94DDC971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7628270" y="1656922"/>
            <a:ext cx="558800" cy="558800"/>
          </a:xfrm>
          <a:prstGeom prst="rect">
            <a:avLst/>
          </a:prstGeom>
        </p:spPr>
      </p:pic>
      <p:pic>
        <p:nvPicPr>
          <p:cNvPr id="28" name="image 303">
            <a:extLst>
              <a:ext uri="{FF2B5EF4-FFF2-40B4-BE49-F238E27FC236}">
                <a16:creationId xmlns:a16="http://schemas.microsoft.com/office/drawing/2014/main" id="{9C77E41F-ED0B-8244-AB3C-993792C3009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3941011" y="11371847"/>
            <a:ext cx="863600" cy="86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4003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image 501">
            <a:extLst>
              <a:ext uri="{FF2B5EF4-FFF2-40B4-BE49-F238E27FC236}">
                <a16:creationId xmlns:a16="http://schemas.microsoft.com/office/drawing/2014/main" id="{C4370545-B6CC-7746-8DB3-579A39DC732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-6500735" y="-279400"/>
            <a:ext cx="14262100" cy="14274800"/>
          </a:xfrm>
          <a:prstGeom prst="rect">
            <a:avLst/>
          </a:prstGeom>
        </p:spPr>
      </p:pic>
      <p:sp>
        <p:nvSpPr>
          <p:cNvPr id="601" name="Object 601"/>
          <p:cNvSpPr txBox="1"/>
          <p:nvPr/>
        </p:nvSpPr>
        <p:spPr>
          <a:xfrm>
            <a:off x="1240790" y="1292225"/>
            <a:ext cx="22012910" cy="120015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10000"/>
              </a:lnSpc>
            </a:pPr>
            <a:r>
              <a:rPr lang="en-US" altLang="zh-CN" sz="8000" dirty="0">
                <a:solidFill>
                  <a:srgbClr val="C04A54"/>
                </a:solidFill>
                <a:latin typeface="Arial Regular" panose="020B0604020202090204" charset="0"/>
                <a:ea typeface="OPPOSans-H" panose="00020600040101010101" charset="-122"/>
                <a:cs typeface="Arial Regular" panose="020B0604020202090204" charset="0"/>
              </a:rPr>
              <a:t>Karatsuba</a:t>
            </a:r>
            <a:endParaRPr lang="zh-CN" altLang="en-US" sz="8000" dirty="0">
              <a:solidFill>
                <a:srgbClr val="C04A54"/>
              </a:solidFill>
              <a:latin typeface="Arial Regular" panose="020B0604020202090204" charset="0"/>
              <a:cs typeface="Arial Regular" panose="020B0604020202090204" charset="0"/>
            </a:endParaRPr>
          </a:p>
        </p:txBody>
      </p:sp>
      <p:pic>
        <p:nvPicPr>
          <p:cNvPr id="404" name="image 40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96315" y="2828925"/>
            <a:ext cx="20358100" cy="50800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4C1240E5-B013-E840-83AE-94DE2082C807}"/>
              </a:ext>
            </a:extLst>
          </p:cNvPr>
          <p:cNvGrpSpPr/>
          <p:nvPr/>
        </p:nvGrpSpPr>
        <p:grpSpPr>
          <a:xfrm>
            <a:off x="7355156" y="527226"/>
            <a:ext cx="16219820" cy="12528936"/>
            <a:chOff x="2580062" y="927280"/>
            <a:chExt cx="19223880" cy="12492506"/>
          </a:xfrm>
        </p:grpSpPr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A1DD208F-7163-B848-9003-B1127437CD03}"/>
                </a:ext>
              </a:extLst>
            </p:cNvPr>
            <p:cNvSpPr/>
            <p:nvPr/>
          </p:nvSpPr>
          <p:spPr>
            <a:xfrm>
              <a:off x="2833349" y="927280"/>
              <a:ext cx="18717302" cy="746976"/>
            </a:xfrm>
            <a:prstGeom prst="rect">
              <a:avLst/>
            </a:prstGeom>
            <a:solidFill>
              <a:srgbClr val="BFD9F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800" b="1" dirty="0">
                  <a:solidFill>
                    <a:schemeClr val="tx1"/>
                  </a:solidFill>
                </a:rPr>
                <a:t>A</a:t>
              </a:r>
              <a:endParaRPr lang="zh-CN" altLang="en-US" sz="4800" b="1" dirty="0">
                <a:solidFill>
                  <a:schemeClr val="tx1"/>
                </a:solidFill>
              </a:endParaRP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F821AD12-6AB2-BD4F-8966-A9301578D874}"/>
                </a:ext>
              </a:extLst>
            </p:cNvPr>
            <p:cNvSpPr/>
            <p:nvPr/>
          </p:nvSpPr>
          <p:spPr>
            <a:xfrm>
              <a:off x="2833350" y="1863144"/>
              <a:ext cx="18717300" cy="746976"/>
            </a:xfrm>
            <a:prstGeom prst="rect">
              <a:avLst/>
            </a:prstGeom>
            <a:solidFill>
              <a:srgbClr val="BFD9F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800" b="1" dirty="0">
                  <a:solidFill>
                    <a:schemeClr val="tx1"/>
                  </a:solidFill>
                </a:rPr>
                <a:t>B</a:t>
              </a:r>
              <a:endParaRPr lang="zh-CN" altLang="en-US" sz="4800" b="1" dirty="0">
                <a:solidFill>
                  <a:schemeClr val="tx1"/>
                </a:solidFill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A30B7EA8-2227-F24B-B1AD-8C688AFDC37E}"/>
                </a:ext>
              </a:extLst>
            </p:cNvPr>
            <p:cNvSpPr/>
            <p:nvPr/>
          </p:nvSpPr>
          <p:spPr>
            <a:xfrm>
              <a:off x="2833348" y="3026524"/>
              <a:ext cx="9358652" cy="746976"/>
            </a:xfrm>
            <a:prstGeom prst="rect">
              <a:avLst/>
            </a:prstGeom>
            <a:solidFill>
              <a:srgbClr val="BFD9F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800" b="1" dirty="0">
                  <a:solidFill>
                    <a:schemeClr val="tx1"/>
                  </a:solidFill>
                </a:rPr>
                <a:t>Ah</a:t>
              </a:r>
              <a:endParaRPr lang="zh-CN" altLang="en-US" sz="4800" b="1" dirty="0">
                <a:solidFill>
                  <a:schemeClr val="tx1"/>
                </a:solidFill>
              </a:endParaRPr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3769CDEF-CD01-3341-AB89-50754CE62162}"/>
                </a:ext>
              </a:extLst>
            </p:cNvPr>
            <p:cNvSpPr/>
            <p:nvPr/>
          </p:nvSpPr>
          <p:spPr>
            <a:xfrm>
              <a:off x="12191998" y="3026524"/>
              <a:ext cx="9358652" cy="746976"/>
            </a:xfrm>
            <a:prstGeom prst="rect">
              <a:avLst/>
            </a:prstGeom>
            <a:solidFill>
              <a:srgbClr val="BFD9F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800" b="1" dirty="0">
                  <a:solidFill>
                    <a:schemeClr val="tx1"/>
                  </a:solidFill>
                </a:rPr>
                <a:t>Al</a:t>
              </a:r>
              <a:endParaRPr lang="zh-CN" altLang="en-US" sz="4800" b="1" dirty="0">
                <a:solidFill>
                  <a:schemeClr val="tx1"/>
                </a:solidFill>
              </a:endParaRPr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4F53BBD5-DFB8-0946-8D9C-39CDF63D5D1D}"/>
                </a:ext>
              </a:extLst>
            </p:cNvPr>
            <p:cNvSpPr/>
            <p:nvPr/>
          </p:nvSpPr>
          <p:spPr>
            <a:xfrm>
              <a:off x="2833346" y="3962388"/>
              <a:ext cx="9358652" cy="746976"/>
            </a:xfrm>
            <a:prstGeom prst="rect">
              <a:avLst/>
            </a:prstGeom>
            <a:solidFill>
              <a:srgbClr val="BFD9F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800" b="1" dirty="0" err="1">
                  <a:solidFill>
                    <a:schemeClr val="tx1"/>
                  </a:solidFill>
                </a:rPr>
                <a:t>Bh</a:t>
              </a:r>
              <a:endParaRPr lang="zh-CN" altLang="en-US" sz="4800" b="1" dirty="0">
                <a:solidFill>
                  <a:schemeClr val="tx1"/>
                </a:solidFill>
              </a:endParaRPr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59151C13-AAE1-9842-9DFE-B3B60661CEA7}"/>
                </a:ext>
              </a:extLst>
            </p:cNvPr>
            <p:cNvSpPr/>
            <p:nvPr/>
          </p:nvSpPr>
          <p:spPr>
            <a:xfrm>
              <a:off x="12191998" y="3962394"/>
              <a:ext cx="9358652" cy="746976"/>
            </a:xfrm>
            <a:prstGeom prst="rect">
              <a:avLst/>
            </a:prstGeom>
            <a:solidFill>
              <a:srgbClr val="BFD9F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800" b="1" dirty="0">
                  <a:solidFill>
                    <a:schemeClr val="tx1"/>
                  </a:solidFill>
                </a:rPr>
                <a:t>Bl</a:t>
              </a:r>
              <a:endParaRPr lang="zh-CN" altLang="en-US" sz="4800" b="1" dirty="0">
                <a:solidFill>
                  <a:schemeClr val="tx1"/>
                </a:solidFill>
              </a:endParaRPr>
            </a:p>
          </p:txBody>
        </p: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B94CE926-262D-704D-BDB5-01DB9F17862E}"/>
                </a:ext>
              </a:extLst>
            </p:cNvPr>
            <p:cNvSpPr/>
            <p:nvPr/>
          </p:nvSpPr>
          <p:spPr>
            <a:xfrm>
              <a:off x="2833346" y="5694600"/>
              <a:ext cx="9358652" cy="746976"/>
            </a:xfrm>
            <a:prstGeom prst="rect">
              <a:avLst/>
            </a:prstGeom>
            <a:solidFill>
              <a:srgbClr val="BFD9F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800" b="1" dirty="0">
                  <a:solidFill>
                    <a:schemeClr val="tx1"/>
                  </a:solidFill>
                </a:rPr>
                <a:t>Ah*</a:t>
              </a:r>
              <a:r>
                <a:rPr lang="en-US" altLang="zh-CN" sz="4800" b="1" dirty="0" err="1">
                  <a:solidFill>
                    <a:schemeClr val="tx1"/>
                  </a:solidFill>
                </a:rPr>
                <a:t>Bh</a:t>
              </a:r>
              <a:endParaRPr lang="zh-CN" altLang="en-US" sz="4800" b="1" dirty="0">
                <a:solidFill>
                  <a:schemeClr val="tx1"/>
                </a:solidFill>
              </a:endParaRPr>
            </a:p>
          </p:txBody>
        </p: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0A53FCBA-DBA5-634D-9697-68147015DEB9}"/>
                </a:ext>
              </a:extLst>
            </p:cNvPr>
            <p:cNvSpPr/>
            <p:nvPr/>
          </p:nvSpPr>
          <p:spPr>
            <a:xfrm>
              <a:off x="12191998" y="5694600"/>
              <a:ext cx="9358652" cy="746976"/>
            </a:xfrm>
            <a:prstGeom prst="rect">
              <a:avLst/>
            </a:prstGeom>
            <a:solidFill>
              <a:srgbClr val="BFD9F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800" b="1" dirty="0">
                  <a:solidFill>
                    <a:schemeClr val="tx1"/>
                  </a:solidFill>
                </a:rPr>
                <a:t>Al*Bl</a:t>
              </a:r>
              <a:endParaRPr lang="zh-CN" altLang="en-US" sz="4800" b="1" dirty="0">
                <a:solidFill>
                  <a:schemeClr val="tx1"/>
                </a:solidFill>
              </a:endParaRPr>
            </a:p>
          </p:txBody>
        </p:sp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6AE3B242-35D9-2943-AE5A-2635024F8009}"/>
                </a:ext>
              </a:extLst>
            </p:cNvPr>
            <p:cNvSpPr/>
            <p:nvPr/>
          </p:nvSpPr>
          <p:spPr>
            <a:xfrm>
              <a:off x="2580062" y="12672810"/>
              <a:ext cx="9358652" cy="746976"/>
            </a:xfrm>
            <a:prstGeom prst="rect">
              <a:avLst/>
            </a:prstGeom>
            <a:solidFill>
              <a:srgbClr val="BFD9F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800" b="1" dirty="0">
                  <a:solidFill>
                    <a:schemeClr val="tx1"/>
                  </a:solidFill>
                </a:rPr>
                <a:t>(Ah-Al)*(</a:t>
              </a:r>
              <a:r>
                <a:rPr lang="en-US" altLang="zh-CN" sz="4800" b="1" dirty="0" err="1">
                  <a:solidFill>
                    <a:schemeClr val="tx1"/>
                  </a:solidFill>
                </a:rPr>
                <a:t>Bh</a:t>
              </a:r>
              <a:r>
                <a:rPr lang="en-US" altLang="zh-CN" sz="4800" b="1" dirty="0">
                  <a:solidFill>
                    <a:schemeClr val="tx1"/>
                  </a:solidFill>
                </a:rPr>
                <a:t>-Bl)</a:t>
              </a:r>
              <a:endParaRPr lang="zh-CN" altLang="en-US" sz="4800" b="1" dirty="0">
                <a:solidFill>
                  <a:schemeClr val="tx1"/>
                </a:solidFill>
              </a:endParaRPr>
            </a:p>
          </p:txBody>
        </p: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2688E8E0-EC1C-714B-B973-0DB8A1292610}"/>
                </a:ext>
              </a:extLst>
            </p:cNvPr>
            <p:cNvSpPr/>
            <p:nvPr/>
          </p:nvSpPr>
          <p:spPr>
            <a:xfrm>
              <a:off x="2580062" y="10432446"/>
              <a:ext cx="9358652" cy="746976"/>
            </a:xfrm>
            <a:prstGeom prst="rect">
              <a:avLst/>
            </a:prstGeom>
            <a:solidFill>
              <a:srgbClr val="BFD9F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800" b="1" dirty="0">
                  <a:solidFill>
                    <a:schemeClr val="tx1"/>
                  </a:solidFill>
                </a:rPr>
                <a:t>Ah*</a:t>
              </a:r>
              <a:r>
                <a:rPr lang="en-US" altLang="zh-CN" sz="4800" b="1" dirty="0" err="1">
                  <a:solidFill>
                    <a:schemeClr val="tx1"/>
                  </a:solidFill>
                </a:rPr>
                <a:t>Bh</a:t>
              </a:r>
              <a:endParaRPr lang="zh-CN" altLang="en-US" sz="4800" b="1" dirty="0">
                <a:solidFill>
                  <a:schemeClr val="tx1"/>
                </a:solidFill>
              </a:endParaRPr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2CC4FADB-C8F5-F641-B2CC-6198E88F4886}"/>
                </a:ext>
              </a:extLst>
            </p:cNvPr>
            <p:cNvSpPr/>
            <p:nvPr/>
          </p:nvSpPr>
          <p:spPr>
            <a:xfrm>
              <a:off x="2580062" y="9217548"/>
              <a:ext cx="9358652" cy="746976"/>
            </a:xfrm>
            <a:prstGeom prst="rect">
              <a:avLst/>
            </a:prstGeom>
            <a:solidFill>
              <a:srgbClr val="BFD9F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800" b="1" dirty="0">
                  <a:solidFill>
                    <a:schemeClr val="tx1"/>
                  </a:solidFill>
                </a:rPr>
                <a:t>Al*Bl</a:t>
              </a:r>
              <a:endParaRPr lang="zh-CN" altLang="en-US" sz="4800" b="1" dirty="0">
                <a:solidFill>
                  <a:schemeClr val="tx1"/>
                </a:solidFill>
              </a:endParaRPr>
            </a:p>
          </p:txBody>
        </p: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ED0349E4-F89B-C945-BD0B-E51B482943B5}"/>
                </a:ext>
              </a:extLst>
            </p:cNvPr>
            <p:cNvSpPr/>
            <p:nvPr/>
          </p:nvSpPr>
          <p:spPr>
            <a:xfrm>
              <a:off x="7512672" y="7131140"/>
              <a:ext cx="9358652" cy="746976"/>
            </a:xfrm>
            <a:prstGeom prst="rect">
              <a:avLst/>
            </a:prstGeom>
            <a:solidFill>
              <a:srgbClr val="E3B9B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800" b="1" dirty="0">
                  <a:solidFill>
                    <a:schemeClr val="tx1"/>
                  </a:solidFill>
                </a:rPr>
                <a:t>Ah*</a:t>
              </a:r>
              <a:r>
                <a:rPr lang="en-US" altLang="zh-CN" sz="4800" b="1" dirty="0" err="1">
                  <a:solidFill>
                    <a:schemeClr val="tx1"/>
                  </a:solidFill>
                </a:rPr>
                <a:t>Bl+Al</a:t>
              </a:r>
              <a:r>
                <a:rPr lang="en-US" altLang="zh-CN" sz="4800" b="1" dirty="0">
                  <a:solidFill>
                    <a:schemeClr val="tx1"/>
                  </a:solidFill>
                </a:rPr>
                <a:t>*</a:t>
              </a:r>
              <a:r>
                <a:rPr lang="en-US" altLang="zh-CN" sz="4800" b="1" dirty="0" err="1">
                  <a:solidFill>
                    <a:schemeClr val="tx1"/>
                  </a:solidFill>
                </a:rPr>
                <a:t>Bh</a:t>
              </a:r>
              <a:endParaRPr lang="zh-CN" altLang="en-US" sz="4800" b="1" dirty="0">
                <a:solidFill>
                  <a:schemeClr val="tx1"/>
                </a:solidFill>
              </a:endParaRPr>
            </a:p>
          </p:txBody>
        </p: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AEF5E30B-F997-AF49-989B-C65D54A97305}"/>
                </a:ext>
              </a:extLst>
            </p:cNvPr>
            <p:cNvSpPr txBox="1"/>
            <p:nvPr/>
          </p:nvSpPr>
          <p:spPr>
            <a:xfrm>
              <a:off x="2580062" y="11320542"/>
              <a:ext cx="935865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b="1" dirty="0"/>
                <a:t>When sign sign(A)*sign(B)=-1: +</a:t>
              </a:r>
              <a:br>
                <a:rPr lang="en-US" altLang="zh-CN" sz="3600" b="1" dirty="0"/>
              </a:br>
              <a:r>
                <a:rPr lang="en-US" altLang="zh-CN" sz="3600" b="1" dirty="0"/>
                <a:t>When sign sign(A)*sign(B)=-1: -</a:t>
              </a:r>
              <a:endParaRPr lang="zh-CN" altLang="en-US" sz="3600" b="1" dirty="0"/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F4CC05C9-B079-D544-859A-453E39101093}"/>
                </a:ext>
              </a:extLst>
            </p:cNvPr>
            <p:cNvSpPr/>
            <p:nvPr/>
          </p:nvSpPr>
          <p:spPr>
            <a:xfrm>
              <a:off x="12445290" y="9217548"/>
              <a:ext cx="9358652" cy="746976"/>
            </a:xfrm>
            <a:prstGeom prst="rect">
              <a:avLst/>
            </a:prstGeom>
            <a:solidFill>
              <a:srgbClr val="7F9BB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800" b="1" dirty="0">
                  <a:solidFill>
                    <a:schemeClr val="bg1"/>
                  </a:solidFill>
                </a:rPr>
                <a:t>(</a:t>
              </a:r>
              <a:r>
                <a:rPr lang="en-US" altLang="zh-CN" sz="4800" b="1" dirty="0" err="1">
                  <a:solidFill>
                    <a:schemeClr val="bg1"/>
                  </a:solidFill>
                </a:rPr>
                <a:t>Ah+Al</a:t>
              </a:r>
              <a:r>
                <a:rPr lang="en-US" altLang="zh-CN" sz="4800" b="1" dirty="0">
                  <a:solidFill>
                    <a:schemeClr val="bg1"/>
                  </a:solidFill>
                </a:rPr>
                <a:t>)*(</a:t>
              </a:r>
              <a:r>
                <a:rPr lang="en-US" altLang="zh-CN" sz="4800" b="1" dirty="0" err="1">
                  <a:solidFill>
                    <a:schemeClr val="bg1"/>
                  </a:solidFill>
                </a:rPr>
                <a:t>Bh+Bl</a:t>
              </a:r>
              <a:r>
                <a:rPr lang="en-US" altLang="zh-CN" sz="4800" b="1" dirty="0">
                  <a:solidFill>
                    <a:schemeClr val="bg1"/>
                  </a:solidFill>
                </a:rPr>
                <a:t>)</a:t>
              </a:r>
              <a:endParaRPr lang="zh-CN" altLang="en-US" sz="4800" b="1" dirty="0">
                <a:solidFill>
                  <a:schemeClr val="bg1"/>
                </a:solidFill>
              </a:endParaRPr>
            </a:p>
          </p:txBody>
        </p: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5C321D8B-61A8-4B4C-9D01-3455AE7C01DE}"/>
                </a:ext>
              </a:extLst>
            </p:cNvPr>
            <p:cNvSpPr/>
            <p:nvPr/>
          </p:nvSpPr>
          <p:spPr>
            <a:xfrm>
              <a:off x="12445286" y="12658342"/>
              <a:ext cx="9358652" cy="746976"/>
            </a:xfrm>
            <a:prstGeom prst="rect">
              <a:avLst/>
            </a:prstGeom>
            <a:solidFill>
              <a:srgbClr val="7F9BB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800" b="1" dirty="0">
                  <a:solidFill>
                    <a:schemeClr val="bg1"/>
                  </a:solidFill>
                </a:rPr>
                <a:t>Ah*</a:t>
              </a:r>
              <a:r>
                <a:rPr lang="en-US" altLang="zh-CN" sz="4800" b="1" dirty="0" err="1">
                  <a:solidFill>
                    <a:schemeClr val="bg1"/>
                  </a:solidFill>
                </a:rPr>
                <a:t>Bh</a:t>
              </a:r>
              <a:endParaRPr lang="zh-CN" altLang="en-US" sz="4800" b="1" dirty="0">
                <a:solidFill>
                  <a:schemeClr val="bg1"/>
                </a:solidFill>
              </a:endParaRPr>
            </a:p>
          </p:txBody>
        </p:sp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8D60E122-047D-454D-95F4-03483F161CFB}"/>
                </a:ext>
              </a:extLst>
            </p:cNvPr>
            <p:cNvSpPr/>
            <p:nvPr/>
          </p:nvSpPr>
          <p:spPr>
            <a:xfrm>
              <a:off x="12445286" y="11443444"/>
              <a:ext cx="9358652" cy="746976"/>
            </a:xfrm>
            <a:prstGeom prst="rect">
              <a:avLst/>
            </a:prstGeom>
            <a:solidFill>
              <a:srgbClr val="7F9BB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800" b="1" dirty="0">
                  <a:solidFill>
                    <a:schemeClr val="bg1"/>
                  </a:solidFill>
                </a:rPr>
                <a:t>Al*Bl</a:t>
              </a:r>
              <a:endParaRPr lang="zh-CN" altLang="en-US" sz="4800" b="1" dirty="0">
                <a:solidFill>
                  <a:schemeClr val="bg1"/>
                </a:solidFill>
              </a:endParaRPr>
            </a:p>
          </p:txBody>
        </p:sp>
        <p:sp>
          <p:nvSpPr>
            <p:cNvPr id="46" name="文本框 45">
              <a:extLst>
                <a:ext uri="{FF2B5EF4-FFF2-40B4-BE49-F238E27FC236}">
                  <a16:creationId xmlns:a16="http://schemas.microsoft.com/office/drawing/2014/main" id="{A186315A-3385-4B49-8591-B9C5DC8EC540}"/>
                </a:ext>
              </a:extLst>
            </p:cNvPr>
            <p:cNvSpPr txBox="1"/>
            <p:nvPr/>
          </p:nvSpPr>
          <p:spPr>
            <a:xfrm>
              <a:off x="12445286" y="10436603"/>
              <a:ext cx="9358652" cy="7058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b="1" dirty="0"/>
                <a:t>-</a:t>
              </a:r>
              <a:endParaRPr lang="zh-CN" altLang="en-US" sz="4000" b="1" dirty="0"/>
            </a:p>
          </p:txBody>
        </p:sp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C8E6CE08-8374-5B45-9FCC-0270456830A4}"/>
                </a:ext>
              </a:extLst>
            </p:cNvPr>
            <p:cNvSpPr txBox="1"/>
            <p:nvPr/>
          </p:nvSpPr>
          <p:spPr>
            <a:xfrm>
              <a:off x="12445286" y="8416617"/>
              <a:ext cx="93586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b="1" dirty="0"/>
                <a:t>Overflow may occur</a:t>
              </a:r>
              <a:endParaRPr lang="zh-CN" altLang="en-US" sz="3600" b="1" dirty="0"/>
            </a:p>
          </p:txBody>
        </p: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E959B39A-EBD5-BE41-85B0-8FB9351F9BC0}"/>
                </a:ext>
              </a:extLst>
            </p:cNvPr>
            <p:cNvSpPr txBox="1"/>
            <p:nvPr/>
          </p:nvSpPr>
          <p:spPr>
            <a:xfrm>
              <a:off x="7512672" y="4878533"/>
              <a:ext cx="93586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b="1" dirty="0"/>
                <a:t>Using address: &amp;a[digits/2]</a:t>
              </a:r>
              <a:endParaRPr lang="zh-CN" altLang="en-US" sz="3600" b="1" dirty="0"/>
            </a:p>
          </p:txBody>
        </p:sp>
      </p:grpSp>
      <p:pic>
        <p:nvPicPr>
          <p:cNvPr id="26" name="image 302">
            <a:extLst>
              <a:ext uri="{FF2B5EF4-FFF2-40B4-BE49-F238E27FC236}">
                <a16:creationId xmlns:a16="http://schemas.microsoft.com/office/drawing/2014/main" id="{822FE9A3-D525-E947-B210-97B3F9BACFF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3320160" y="11595825"/>
            <a:ext cx="558800" cy="558800"/>
          </a:xfrm>
          <a:prstGeom prst="rect">
            <a:avLst/>
          </a:prstGeom>
        </p:spPr>
      </p:pic>
      <p:pic>
        <p:nvPicPr>
          <p:cNvPr id="50" name="image 303">
            <a:extLst>
              <a:ext uri="{FF2B5EF4-FFF2-40B4-BE49-F238E27FC236}">
                <a16:creationId xmlns:a16="http://schemas.microsoft.com/office/drawing/2014/main" id="{F335C6BE-3904-B340-865E-0EE0ED7636A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564515" y="14331950"/>
            <a:ext cx="863600" cy="863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501">
            <a:extLst>
              <a:ext uri="{FF2B5EF4-FFF2-40B4-BE49-F238E27FC236}">
                <a16:creationId xmlns:a16="http://schemas.microsoft.com/office/drawing/2014/main" id="{41479AB0-8B25-AB47-868F-33D331DA886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9346025" y="-8060065"/>
            <a:ext cx="14262100" cy="14274800"/>
          </a:xfrm>
          <a:prstGeom prst="rect">
            <a:avLst/>
          </a:prstGeom>
        </p:spPr>
      </p:pic>
      <p:sp>
        <p:nvSpPr>
          <p:cNvPr id="601" name="Object 601"/>
          <p:cNvSpPr txBox="1"/>
          <p:nvPr/>
        </p:nvSpPr>
        <p:spPr>
          <a:xfrm>
            <a:off x="1240790" y="1292225"/>
            <a:ext cx="22012910" cy="120015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10000"/>
              </a:lnSpc>
            </a:pPr>
            <a:r>
              <a:rPr lang="en-US" altLang="zh-CN" sz="8000" dirty="0">
                <a:solidFill>
                  <a:srgbClr val="C04A54"/>
                </a:solidFill>
                <a:latin typeface="Arial Regular" panose="020B0604020202090204" charset="0"/>
                <a:ea typeface="OPPOSans-H" panose="00020600040101010101" charset="-122"/>
                <a:cs typeface="Arial Regular" panose="020B0604020202090204" charset="0"/>
              </a:rPr>
              <a:t>Karatsuba</a:t>
            </a:r>
            <a:endParaRPr lang="zh-CN" altLang="en-US" sz="8000" dirty="0">
              <a:solidFill>
                <a:srgbClr val="C04A54"/>
              </a:solidFill>
              <a:latin typeface="Arial Regular" panose="020B0604020202090204" charset="0"/>
              <a:cs typeface="Arial Regular" panose="020B0604020202090204" charset="0"/>
            </a:endParaRPr>
          </a:p>
        </p:txBody>
      </p:sp>
      <p:pic>
        <p:nvPicPr>
          <p:cNvPr id="404" name="image 40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96315" y="2828925"/>
            <a:ext cx="20358100" cy="50800"/>
          </a:xfrm>
          <a:prstGeom prst="rect">
            <a:avLst/>
          </a:prstGeom>
        </p:spPr>
      </p:pic>
      <p:sp>
        <p:nvSpPr>
          <p:cNvPr id="75" name="矩形 74">
            <a:extLst>
              <a:ext uri="{FF2B5EF4-FFF2-40B4-BE49-F238E27FC236}">
                <a16:creationId xmlns:a16="http://schemas.microsoft.com/office/drawing/2014/main" id="{5ACABB4E-2631-BC4C-A8FA-5639E7D4B7AA}"/>
              </a:ext>
            </a:extLst>
          </p:cNvPr>
          <p:cNvSpPr/>
          <p:nvPr/>
        </p:nvSpPr>
        <p:spPr>
          <a:xfrm>
            <a:off x="1805458" y="10038366"/>
            <a:ext cx="10941865" cy="1018966"/>
          </a:xfrm>
          <a:prstGeom prst="rect">
            <a:avLst/>
          </a:prstGeom>
          <a:solidFill>
            <a:srgbClr val="BFD9F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800" b="1" dirty="0">
                <a:solidFill>
                  <a:schemeClr val="tx1"/>
                </a:solidFill>
              </a:rPr>
              <a:t>(Ah-Al)*(</a:t>
            </a:r>
            <a:r>
              <a:rPr lang="en-US" altLang="zh-CN" sz="4800" b="1" dirty="0" err="1">
                <a:solidFill>
                  <a:schemeClr val="tx1"/>
                </a:solidFill>
              </a:rPr>
              <a:t>Bh</a:t>
            </a:r>
            <a:r>
              <a:rPr lang="en-US" altLang="zh-CN" sz="4800" b="1" dirty="0">
                <a:solidFill>
                  <a:schemeClr val="tx1"/>
                </a:solidFill>
              </a:rPr>
              <a:t>-Bl)</a:t>
            </a:r>
            <a:endParaRPr lang="zh-CN" altLang="en-US" sz="4800" b="1" dirty="0">
              <a:solidFill>
                <a:schemeClr val="tx1"/>
              </a:solidFill>
            </a:endParaRPr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id="{02344CFE-A6FF-F44E-B514-D5EE56236F3A}"/>
              </a:ext>
            </a:extLst>
          </p:cNvPr>
          <p:cNvSpPr/>
          <p:nvPr/>
        </p:nvSpPr>
        <p:spPr>
          <a:xfrm>
            <a:off x="1805458" y="6982236"/>
            <a:ext cx="10941865" cy="1018966"/>
          </a:xfrm>
          <a:prstGeom prst="rect">
            <a:avLst/>
          </a:prstGeom>
          <a:solidFill>
            <a:srgbClr val="BFD9F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800" b="1" dirty="0">
                <a:solidFill>
                  <a:schemeClr val="tx1"/>
                </a:solidFill>
              </a:rPr>
              <a:t>Ah*</a:t>
            </a:r>
            <a:r>
              <a:rPr lang="en-US" altLang="zh-CN" sz="4800" b="1" dirty="0" err="1">
                <a:solidFill>
                  <a:schemeClr val="tx1"/>
                </a:solidFill>
              </a:rPr>
              <a:t>Bh</a:t>
            </a:r>
            <a:endParaRPr lang="zh-CN" altLang="en-US" sz="4800" b="1" dirty="0">
              <a:solidFill>
                <a:schemeClr val="tx1"/>
              </a:solidFill>
            </a:endParaRPr>
          </a:p>
        </p:txBody>
      </p:sp>
      <p:sp>
        <p:nvSpPr>
          <p:cNvPr id="77" name="矩形 76">
            <a:extLst>
              <a:ext uri="{FF2B5EF4-FFF2-40B4-BE49-F238E27FC236}">
                <a16:creationId xmlns:a16="http://schemas.microsoft.com/office/drawing/2014/main" id="{E45F56DA-6672-8242-9301-A090479A6613}"/>
              </a:ext>
            </a:extLst>
          </p:cNvPr>
          <p:cNvSpPr/>
          <p:nvPr/>
        </p:nvSpPr>
        <p:spPr>
          <a:xfrm>
            <a:off x="1805458" y="5324967"/>
            <a:ext cx="10941865" cy="1018966"/>
          </a:xfrm>
          <a:prstGeom prst="rect">
            <a:avLst/>
          </a:prstGeom>
          <a:solidFill>
            <a:srgbClr val="BFD9F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800" b="1" dirty="0">
                <a:solidFill>
                  <a:schemeClr val="tx1"/>
                </a:solidFill>
              </a:rPr>
              <a:t>Al*Bl</a:t>
            </a:r>
            <a:endParaRPr lang="zh-CN" altLang="en-US" sz="4800" b="1" dirty="0">
              <a:solidFill>
                <a:schemeClr val="tx1"/>
              </a:solidFill>
            </a:endParaRPr>
          </a:p>
        </p:txBody>
      </p:sp>
      <p:sp>
        <p:nvSpPr>
          <p:cNvPr id="78" name="文本框 77">
            <a:extLst>
              <a:ext uri="{FF2B5EF4-FFF2-40B4-BE49-F238E27FC236}">
                <a16:creationId xmlns:a16="http://schemas.microsoft.com/office/drawing/2014/main" id="{B74695C8-8B12-E542-B7B4-F60B3B7C7DF5}"/>
              </a:ext>
            </a:extLst>
          </p:cNvPr>
          <p:cNvSpPr txBox="1"/>
          <p:nvPr/>
        </p:nvSpPr>
        <p:spPr>
          <a:xfrm>
            <a:off x="1805458" y="8391417"/>
            <a:ext cx="109418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/>
              <a:t>When sign sign(A)*sign(B) = -1: +</a:t>
            </a:r>
            <a:br>
              <a:rPr lang="en-US" altLang="zh-CN" sz="3600" b="1" dirty="0"/>
            </a:br>
            <a:r>
              <a:rPr lang="en-US" altLang="zh-CN" sz="3600" b="1" dirty="0"/>
              <a:t>When sign sign(A)*sign(B) = -1: -</a:t>
            </a:r>
            <a:endParaRPr lang="zh-CN" altLang="en-US" sz="3600" b="1" dirty="0"/>
          </a:p>
        </p:txBody>
      </p:sp>
      <p:sp>
        <p:nvSpPr>
          <p:cNvPr id="79" name="文本框 78">
            <a:extLst>
              <a:ext uri="{FF2B5EF4-FFF2-40B4-BE49-F238E27FC236}">
                <a16:creationId xmlns:a16="http://schemas.microsoft.com/office/drawing/2014/main" id="{27F75FAA-EDEF-6441-BD6B-964E91480EB1}"/>
              </a:ext>
            </a:extLst>
          </p:cNvPr>
          <p:cNvSpPr txBox="1"/>
          <p:nvPr/>
        </p:nvSpPr>
        <p:spPr>
          <a:xfrm>
            <a:off x="12328667" y="3724324"/>
            <a:ext cx="1094186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b="1" dirty="0"/>
              <a:t>- or + Carry</a:t>
            </a:r>
            <a:endParaRPr lang="zh-CN" altLang="en-US" sz="4400" b="1" dirty="0"/>
          </a:p>
        </p:txBody>
      </p:sp>
      <p:sp>
        <p:nvSpPr>
          <p:cNvPr id="80" name="文本框 79">
            <a:extLst>
              <a:ext uri="{FF2B5EF4-FFF2-40B4-BE49-F238E27FC236}">
                <a16:creationId xmlns:a16="http://schemas.microsoft.com/office/drawing/2014/main" id="{5294FBDD-2DD2-C74F-ABA7-62C7B8BDBDF6}"/>
              </a:ext>
            </a:extLst>
          </p:cNvPr>
          <p:cNvSpPr txBox="1"/>
          <p:nvPr/>
        </p:nvSpPr>
        <p:spPr>
          <a:xfrm>
            <a:off x="12328667" y="5432628"/>
            <a:ext cx="1094186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b="1" dirty="0"/>
              <a:t>Carry +</a:t>
            </a:r>
            <a:endParaRPr lang="zh-CN" altLang="en-US" sz="4400" b="1" dirty="0"/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FCA50164-91F1-764F-9471-87F075806FA0}"/>
              </a:ext>
            </a:extLst>
          </p:cNvPr>
          <p:cNvSpPr txBox="1"/>
          <p:nvPr/>
        </p:nvSpPr>
        <p:spPr>
          <a:xfrm>
            <a:off x="12328667" y="7078557"/>
            <a:ext cx="1094186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b="1" dirty="0"/>
              <a:t>Carry +</a:t>
            </a:r>
            <a:endParaRPr lang="zh-CN" altLang="en-US" sz="4400" b="1" dirty="0"/>
          </a:p>
        </p:txBody>
      </p:sp>
      <p:sp>
        <p:nvSpPr>
          <p:cNvPr id="82" name="文本框 81">
            <a:extLst>
              <a:ext uri="{FF2B5EF4-FFF2-40B4-BE49-F238E27FC236}">
                <a16:creationId xmlns:a16="http://schemas.microsoft.com/office/drawing/2014/main" id="{1E532C0D-4AF5-6145-AA26-F66677E83202}"/>
              </a:ext>
            </a:extLst>
          </p:cNvPr>
          <p:cNvSpPr txBox="1"/>
          <p:nvPr/>
        </p:nvSpPr>
        <p:spPr>
          <a:xfrm>
            <a:off x="12328667" y="10121311"/>
            <a:ext cx="1094186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b="1" dirty="0"/>
              <a:t>Carry + or -</a:t>
            </a:r>
            <a:endParaRPr lang="zh-CN" altLang="en-US" sz="4400" b="1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E529ADEB-5671-9D42-9360-7A1D5517D705}"/>
              </a:ext>
            </a:extLst>
          </p:cNvPr>
          <p:cNvSpPr/>
          <p:nvPr/>
        </p:nvSpPr>
        <p:spPr>
          <a:xfrm>
            <a:off x="1805457" y="3555182"/>
            <a:ext cx="10941865" cy="1018966"/>
          </a:xfrm>
          <a:prstGeom prst="rect">
            <a:avLst/>
          </a:prstGeom>
          <a:solidFill>
            <a:srgbClr val="BFD9F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800" b="1" dirty="0">
                <a:solidFill>
                  <a:schemeClr val="tx1"/>
                </a:solidFill>
              </a:rPr>
              <a:t>Carry</a:t>
            </a:r>
            <a:endParaRPr lang="zh-CN" altLang="en-US" sz="4800" b="1" dirty="0">
              <a:solidFill>
                <a:schemeClr val="tx1"/>
              </a:solidFill>
            </a:endParaRPr>
          </a:p>
        </p:txBody>
      </p:sp>
      <p:pic>
        <p:nvPicPr>
          <p:cNvPr id="14" name="image 303">
            <a:extLst>
              <a:ext uri="{FF2B5EF4-FFF2-40B4-BE49-F238E27FC236}">
                <a16:creationId xmlns:a16="http://schemas.microsoft.com/office/drawing/2014/main" id="{0FFE64F5-1F6D-BA45-BE7E-72AB37BCB4D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21611069" y="2372528"/>
            <a:ext cx="863600" cy="86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5421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 301">
            <a:extLst>
              <a:ext uri="{FF2B5EF4-FFF2-40B4-BE49-F238E27FC236}">
                <a16:creationId xmlns:a16="http://schemas.microsoft.com/office/drawing/2014/main" id="{902C854F-D4AC-A74F-AC06-452EC490175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644900" y="-213895"/>
            <a:ext cx="17106900" cy="17132300"/>
          </a:xfrm>
          <a:prstGeom prst="rect">
            <a:avLst/>
          </a:prstGeom>
        </p:spPr>
      </p:pic>
      <p:sp>
        <p:nvSpPr>
          <p:cNvPr id="14" name="Object 304">
            <a:extLst>
              <a:ext uri="{FF2B5EF4-FFF2-40B4-BE49-F238E27FC236}">
                <a16:creationId xmlns:a16="http://schemas.microsoft.com/office/drawing/2014/main" id="{0943E231-0424-7B41-AC29-8E2588FB4681}"/>
              </a:ext>
            </a:extLst>
          </p:cNvPr>
          <p:cNvSpPr txBox="1"/>
          <p:nvPr/>
        </p:nvSpPr>
        <p:spPr>
          <a:xfrm>
            <a:off x="7842250" y="2504479"/>
            <a:ext cx="8712200" cy="32639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>
              <a:lnSpc>
                <a:spcPct val="110000"/>
              </a:lnSpc>
            </a:pPr>
            <a:r>
              <a:rPr lang="zh-CN" sz="19500" b="0" i="0" dirty="0">
                <a:solidFill>
                  <a:srgbClr val="EE7470"/>
                </a:solidFill>
                <a:latin typeface="OPPOSans-H" panose="00020600040101010101" charset="-122"/>
                <a:ea typeface="OPPOSans-H" panose="00020600040101010101" charset="-122"/>
              </a:rPr>
              <a:t>0</a:t>
            </a:r>
            <a:r>
              <a:rPr lang="en-US" altLang="zh-CN" sz="19500" dirty="0">
                <a:solidFill>
                  <a:srgbClr val="EE7470"/>
                </a:solidFill>
                <a:latin typeface="OPPOSans-H" panose="00020600040101010101" charset="-122"/>
                <a:ea typeface="OPPOSans-H" panose="00020600040101010101" charset="-122"/>
              </a:rPr>
              <a:t>3</a:t>
            </a:r>
            <a:endParaRPr lang="zh-CN" altLang="en-US" dirty="0"/>
          </a:p>
        </p:txBody>
      </p:sp>
      <p:sp>
        <p:nvSpPr>
          <p:cNvPr id="15" name="Object 305">
            <a:extLst>
              <a:ext uri="{FF2B5EF4-FFF2-40B4-BE49-F238E27FC236}">
                <a16:creationId xmlns:a16="http://schemas.microsoft.com/office/drawing/2014/main" id="{8D674A3A-E094-C948-8A19-D7A0AEE07FB8}"/>
              </a:ext>
            </a:extLst>
          </p:cNvPr>
          <p:cNvSpPr txBox="1"/>
          <p:nvPr/>
        </p:nvSpPr>
        <p:spPr>
          <a:xfrm>
            <a:off x="6515100" y="5861050"/>
            <a:ext cx="11353800" cy="18415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>
              <a:lnSpc>
                <a:spcPct val="110000"/>
              </a:lnSpc>
            </a:pPr>
            <a:r>
              <a:rPr lang="en-US" altLang="zh-CN" sz="11000" b="0" i="0" dirty="0">
                <a:solidFill>
                  <a:srgbClr val="333333"/>
                </a:solidFill>
                <a:latin typeface="OPPOSans-B" panose="00020600040101010101" charset="-122"/>
                <a:ea typeface="OPPOSans-B" panose="00020600040101010101" charset="-122"/>
              </a:rPr>
              <a:t>Montgomery</a:t>
            </a:r>
            <a:endParaRPr lang="zh-CN" altLang="en-US" dirty="0"/>
          </a:p>
        </p:txBody>
      </p:sp>
      <p:pic>
        <p:nvPicPr>
          <p:cNvPr id="16" name="image 307">
            <a:extLst>
              <a:ext uri="{FF2B5EF4-FFF2-40B4-BE49-F238E27FC236}">
                <a16:creationId xmlns:a16="http://schemas.microsoft.com/office/drawing/2014/main" id="{6D1310E7-66B2-B34E-BF9F-C0FA57B17FD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382806" y="8133348"/>
            <a:ext cx="5608541" cy="175620"/>
          </a:xfrm>
          <a:prstGeom prst="rect">
            <a:avLst/>
          </a:prstGeom>
        </p:spPr>
      </p:pic>
      <p:sp>
        <p:nvSpPr>
          <p:cNvPr id="17" name="Object 4015">
            <a:extLst>
              <a:ext uri="{FF2B5EF4-FFF2-40B4-BE49-F238E27FC236}">
                <a16:creationId xmlns:a16="http://schemas.microsoft.com/office/drawing/2014/main" id="{1D6B945F-4C40-3749-B385-2AE65831AFEB}"/>
              </a:ext>
            </a:extLst>
          </p:cNvPr>
          <p:cNvSpPr txBox="1"/>
          <p:nvPr/>
        </p:nvSpPr>
        <p:spPr>
          <a:xfrm>
            <a:off x="9812018" y="9006316"/>
            <a:ext cx="4739957" cy="2004584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>
              <a:lnSpc>
                <a:spcPct val="125000"/>
              </a:lnSpc>
            </a:pPr>
            <a:r>
              <a:rPr lang="en-US" altLang="zh-CN" sz="3600" dirty="0">
                <a:solidFill>
                  <a:schemeClr val="tx2">
                    <a:lumMod val="7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</a:rPr>
              <a:t>Reduction</a:t>
            </a:r>
          </a:p>
          <a:p>
            <a:pPr algn="ctr">
              <a:lnSpc>
                <a:spcPct val="125000"/>
              </a:lnSpc>
            </a:pPr>
            <a:r>
              <a:rPr lang="en-US" altLang="zh-CN" sz="3600" dirty="0">
                <a:solidFill>
                  <a:schemeClr val="tx2">
                    <a:lumMod val="7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</a:rPr>
              <a:t>Multiplication</a:t>
            </a:r>
          </a:p>
          <a:p>
            <a:pPr algn="ctr">
              <a:lnSpc>
                <a:spcPct val="125000"/>
              </a:lnSpc>
            </a:pPr>
            <a:r>
              <a:rPr lang="en-US" altLang="zh-CN" sz="3600" dirty="0">
                <a:solidFill>
                  <a:schemeClr val="tx2">
                    <a:lumMod val="7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</a:rPr>
              <a:t>Exponentiation</a:t>
            </a:r>
          </a:p>
          <a:p>
            <a:pPr algn="l">
              <a:lnSpc>
                <a:spcPct val="125000"/>
              </a:lnSpc>
            </a:pPr>
            <a:endParaRPr lang="en-US" altLang="zh-CN" sz="4400" dirty="0">
              <a:solidFill>
                <a:schemeClr val="tx2">
                  <a:lumMod val="75000"/>
                </a:schemeClr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18" name="image 302">
            <a:extLst>
              <a:ext uri="{FF2B5EF4-FFF2-40B4-BE49-F238E27FC236}">
                <a16:creationId xmlns:a16="http://schemas.microsoft.com/office/drawing/2014/main" id="{BFC84E53-6FFE-D341-B4FA-BA414C1D466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7628270" y="1656922"/>
            <a:ext cx="558800" cy="558800"/>
          </a:xfrm>
          <a:prstGeom prst="rect">
            <a:avLst/>
          </a:prstGeom>
        </p:spPr>
      </p:pic>
      <p:pic>
        <p:nvPicPr>
          <p:cNvPr id="19" name="image 303">
            <a:extLst>
              <a:ext uri="{FF2B5EF4-FFF2-40B4-BE49-F238E27FC236}">
                <a16:creationId xmlns:a16="http://schemas.microsoft.com/office/drawing/2014/main" id="{B7A5D098-7AEF-3F47-B0C6-7EAF6DDAD8D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3941011" y="11371847"/>
            <a:ext cx="863600" cy="863600"/>
          </a:xfrm>
          <a:prstGeom prst="rect">
            <a:avLst/>
          </a:prstGeom>
        </p:spPr>
      </p:pic>
      <p:grpSp>
        <p:nvGrpSpPr>
          <p:cNvPr id="20" name="组合 10017">
            <a:extLst>
              <a:ext uri="{FF2B5EF4-FFF2-40B4-BE49-F238E27FC236}">
                <a16:creationId xmlns:a16="http://schemas.microsoft.com/office/drawing/2014/main" id="{199C9B65-FE22-284F-BE21-CB2B74401FEC}"/>
              </a:ext>
            </a:extLst>
          </p:cNvPr>
          <p:cNvGrpSpPr/>
          <p:nvPr/>
        </p:nvGrpSpPr>
        <p:grpSpPr>
          <a:xfrm>
            <a:off x="16949868" y="13777495"/>
            <a:ext cx="4051300" cy="4241800"/>
            <a:chOff x="3733800" y="4775200"/>
            <a:chExt cx="4051300" cy="4241800"/>
          </a:xfrm>
        </p:grpSpPr>
        <p:pic>
          <p:nvPicPr>
            <p:cNvPr id="21" name="image 10018">
              <a:extLst>
                <a:ext uri="{FF2B5EF4-FFF2-40B4-BE49-F238E27FC236}">
                  <a16:creationId xmlns:a16="http://schemas.microsoft.com/office/drawing/2014/main" id="{E124E37F-6537-064B-8182-6CE78A3E459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 amt="80000"/>
            </a:blip>
            <a:srcRect/>
            <a:stretch>
              <a:fillRect/>
            </a:stretch>
          </p:blipFill>
          <p:spPr>
            <a:xfrm>
              <a:off x="3733800" y="4965700"/>
              <a:ext cx="4051300" cy="4051300"/>
            </a:xfrm>
            <a:prstGeom prst="rect">
              <a:avLst/>
            </a:prstGeom>
          </p:spPr>
        </p:pic>
        <p:pic>
          <p:nvPicPr>
            <p:cNvPr id="22" name="image 10019">
              <a:extLst>
                <a:ext uri="{FF2B5EF4-FFF2-40B4-BE49-F238E27FC236}">
                  <a16:creationId xmlns:a16="http://schemas.microsoft.com/office/drawing/2014/main" id="{E0700470-EE6A-8947-9CE9-DB6A7509241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>
            <a:xfrm>
              <a:off x="4025900" y="4775200"/>
              <a:ext cx="3479800" cy="876300"/>
            </a:xfrm>
            <a:prstGeom prst="rect">
              <a:avLst/>
            </a:prstGeom>
          </p:spPr>
        </p:pic>
        <p:pic>
          <p:nvPicPr>
            <p:cNvPr id="23" name="image 10020">
              <a:extLst>
                <a:ext uri="{FF2B5EF4-FFF2-40B4-BE49-F238E27FC236}">
                  <a16:creationId xmlns:a16="http://schemas.microsoft.com/office/drawing/2014/main" id="{2E8AD209-6904-0046-B347-8C0D579DC49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>
            <a:xfrm>
              <a:off x="5181600" y="6273800"/>
              <a:ext cx="1168400" cy="1016000"/>
            </a:xfrm>
            <a:prstGeom prst="rect">
              <a:avLst/>
            </a:prstGeom>
          </p:spPr>
        </p:pic>
      </p:grpSp>
      <p:grpSp>
        <p:nvGrpSpPr>
          <p:cNvPr id="24" name="组合 10021">
            <a:extLst>
              <a:ext uri="{FF2B5EF4-FFF2-40B4-BE49-F238E27FC236}">
                <a16:creationId xmlns:a16="http://schemas.microsoft.com/office/drawing/2014/main" id="{A04512E5-9F33-8346-9076-9B38F83EE0A2}"/>
              </a:ext>
            </a:extLst>
          </p:cNvPr>
          <p:cNvGrpSpPr/>
          <p:nvPr/>
        </p:nvGrpSpPr>
        <p:grpSpPr>
          <a:xfrm>
            <a:off x="24268159" y="-3169223"/>
            <a:ext cx="4419600" cy="4267200"/>
            <a:chOff x="1803400" y="7569200"/>
            <a:chExt cx="4419600" cy="4267200"/>
          </a:xfrm>
        </p:grpSpPr>
        <p:pic>
          <p:nvPicPr>
            <p:cNvPr id="25" name="image 10022">
              <a:extLst>
                <a:ext uri="{FF2B5EF4-FFF2-40B4-BE49-F238E27FC236}">
                  <a16:creationId xmlns:a16="http://schemas.microsoft.com/office/drawing/2014/main" id="{11675572-3E58-6445-B308-27DA7B37D10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alphaModFix amt="80000"/>
            </a:blip>
            <a:srcRect/>
            <a:stretch>
              <a:fillRect/>
            </a:stretch>
          </p:blipFill>
          <p:spPr>
            <a:xfrm>
              <a:off x="2006600" y="7569200"/>
              <a:ext cx="4051300" cy="4051300"/>
            </a:xfrm>
            <a:prstGeom prst="rect">
              <a:avLst/>
            </a:prstGeom>
          </p:spPr>
        </p:pic>
        <p:pic>
          <p:nvPicPr>
            <p:cNvPr id="26" name="image 10023">
              <a:extLst>
                <a:ext uri="{FF2B5EF4-FFF2-40B4-BE49-F238E27FC236}">
                  <a16:creationId xmlns:a16="http://schemas.microsoft.com/office/drawing/2014/main" id="{D9B0B89E-3E94-7349-8511-54A8600D850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>
            <a:xfrm>
              <a:off x="1803400" y="8331200"/>
              <a:ext cx="4419600" cy="3505200"/>
            </a:xfrm>
            <a:prstGeom prst="rect">
              <a:avLst/>
            </a:prstGeom>
          </p:spPr>
        </p:pic>
        <p:pic>
          <p:nvPicPr>
            <p:cNvPr id="27" name="image 10024">
              <a:extLst>
                <a:ext uri="{FF2B5EF4-FFF2-40B4-BE49-F238E27FC236}">
                  <a16:creationId xmlns:a16="http://schemas.microsoft.com/office/drawing/2014/main" id="{5858DEBA-DF94-2147-AC9D-D472D92D144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rcRect/>
            <a:stretch>
              <a:fillRect/>
            </a:stretch>
          </p:blipFill>
          <p:spPr>
            <a:xfrm>
              <a:off x="3429000" y="8915400"/>
              <a:ext cx="1231900" cy="1371600"/>
            </a:xfrm>
            <a:prstGeom prst="rect">
              <a:avLst/>
            </a:prstGeom>
          </p:spPr>
        </p:pic>
      </p:grpSp>
      <p:grpSp>
        <p:nvGrpSpPr>
          <p:cNvPr id="28" name="组合 10025">
            <a:extLst>
              <a:ext uri="{FF2B5EF4-FFF2-40B4-BE49-F238E27FC236}">
                <a16:creationId xmlns:a16="http://schemas.microsoft.com/office/drawing/2014/main" id="{083617F3-91C8-BB49-8250-E308491F6062}"/>
              </a:ext>
            </a:extLst>
          </p:cNvPr>
          <p:cNvGrpSpPr/>
          <p:nvPr/>
        </p:nvGrpSpPr>
        <p:grpSpPr>
          <a:xfrm>
            <a:off x="9420215" y="-4265195"/>
            <a:ext cx="4267200" cy="4051300"/>
            <a:chOff x="5410200" y="7569200"/>
            <a:chExt cx="4267200" cy="4051300"/>
          </a:xfrm>
        </p:grpSpPr>
        <p:pic>
          <p:nvPicPr>
            <p:cNvPr id="29" name="image 10026">
              <a:extLst>
                <a:ext uri="{FF2B5EF4-FFF2-40B4-BE49-F238E27FC236}">
                  <a16:creationId xmlns:a16="http://schemas.microsoft.com/office/drawing/2014/main" id="{17FB79A1-6770-F443-B964-EB90A581E7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alphaModFix amt="80000"/>
            </a:blip>
            <a:srcRect/>
            <a:stretch>
              <a:fillRect/>
            </a:stretch>
          </p:blipFill>
          <p:spPr>
            <a:xfrm>
              <a:off x="5410200" y="7569200"/>
              <a:ext cx="4051300" cy="4051300"/>
            </a:xfrm>
            <a:prstGeom prst="rect">
              <a:avLst/>
            </a:prstGeom>
          </p:spPr>
        </p:pic>
        <p:pic>
          <p:nvPicPr>
            <p:cNvPr id="30" name="image 10027">
              <a:extLst>
                <a:ext uri="{FF2B5EF4-FFF2-40B4-BE49-F238E27FC236}">
                  <a16:creationId xmlns:a16="http://schemas.microsoft.com/office/drawing/2014/main" id="{6D651722-C7FF-1940-85C9-04F20BED7B8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rcRect/>
            <a:stretch>
              <a:fillRect/>
            </a:stretch>
          </p:blipFill>
          <p:spPr>
            <a:xfrm>
              <a:off x="8686800" y="7747000"/>
              <a:ext cx="990600" cy="3340100"/>
            </a:xfrm>
            <a:prstGeom prst="rect">
              <a:avLst/>
            </a:prstGeom>
          </p:spPr>
        </p:pic>
        <p:pic>
          <p:nvPicPr>
            <p:cNvPr id="31" name="image 10028">
              <a:extLst>
                <a:ext uri="{FF2B5EF4-FFF2-40B4-BE49-F238E27FC236}">
                  <a16:creationId xmlns:a16="http://schemas.microsoft.com/office/drawing/2014/main" id="{E2621E14-AD12-184A-82EA-D8031D1EA59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rcRect/>
            <a:stretch>
              <a:fillRect/>
            </a:stretch>
          </p:blipFill>
          <p:spPr>
            <a:xfrm>
              <a:off x="6883400" y="9093200"/>
              <a:ext cx="1092200" cy="1016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55756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Object 601"/>
          <p:cNvSpPr txBox="1"/>
          <p:nvPr/>
        </p:nvSpPr>
        <p:spPr>
          <a:xfrm>
            <a:off x="1240790" y="1292225"/>
            <a:ext cx="22012910" cy="120015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en-US" altLang="zh-CN" sz="8000" dirty="0">
                <a:solidFill>
                  <a:srgbClr val="C04A54"/>
                </a:solidFill>
                <a:latin typeface="Arial Regular" panose="020B0604020202090204" charset="0"/>
                <a:ea typeface="OPPOSans-H" panose="00020600040101010101" charset="-122"/>
                <a:cs typeface="Arial Regular" panose="020B0604020202090204" charset="0"/>
              </a:rPr>
              <a:t>Montgomery</a:t>
            </a:r>
            <a:endParaRPr lang="zh-CN" altLang="en-US" sz="8000" dirty="0">
              <a:solidFill>
                <a:srgbClr val="C04A54"/>
              </a:solidFill>
              <a:latin typeface="Arial Regular" panose="020B0604020202090204" charset="0"/>
              <a:cs typeface="Arial Regular" panose="020B0604020202090204" charset="0"/>
            </a:endParaRPr>
          </a:p>
        </p:txBody>
      </p:sp>
      <p:pic>
        <p:nvPicPr>
          <p:cNvPr id="404" name="image 40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996315" y="2828925"/>
            <a:ext cx="20358100" cy="50800"/>
          </a:xfrm>
          <a:prstGeom prst="rect">
            <a:avLst/>
          </a:prstGeom>
        </p:spPr>
      </p:pic>
      <p:sp>
        <p:nvSpPr>
          <p:cNvPr id="13" name="Object 1003">
            <a:extLst>
              <a:ext uri="{FF2B5EF4-FFF2-40B4-BE49-F238E27FC236}">
                <a16:creationId xmlns:a16="http://schemas.microsoft.com/office/drawing/2014/main" id="{A1F2E7B6-2039-6944-8A7B-FC8B9BC93630}"/>
              </a:ext>
            </a:extLst>
          </p:cNvPr>
          <p:cNvSpPr txBox="1"/>
          <p:nvPr/>
        </p:nvSpPr>
        <p:spPr>
          <a:xfrm>
            <a:off x="2552669" y="3946988"/>
            <a:ext cx="8589645" cy="1274445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en-US" altLang="zh-CN" sz="5400" b="1" dirty="0">
                <a:solidFill>
                  <a:schemeClr val="bg2">
                    <a:lumMod val="75000"/>
                  </a:schemeClr>
                </a:solidFill>
                <a:latin typeface="Arial Bold" panose="020B0604020202090204" charset="0"/>
                <a:ea typeface="OPPOSans-R" panose="00020600040101010101" charset="-122"/>
                <a:cs typeface="Arial Bold" panose="020B0604020202090204" charset="0"/>
              </a:rPr>
              <a:t>Montgomery Reduction</a:t>
            </a:r>
            <a:endParaRPr lang="en-US" altLang="zh-CN" sz="5000" b="1" i="0" dirty="0">
              <a:solidFill>
                <a:schemeClr val="bg2">
                  <a:lumMod val="75000"/>
                </a:schemeClr>
              </a:solidFill>
              <a:latin typeface="Arial Bold" panose="020B0604020202090204" charset="0"/>
              <a:ea typeface="OPPOSans-R" panose="00020600040101010101" charset="-122"/>
              <a:cs typeface="Arial Bold" panose="020B0604020202090204" charset="0"/>
            </a:endParaRPr>
          </a:p>
        </p:txBody>
      </p:sp>
      <p:grpSp>
        <p:nvGrpSpPr>
          <p:cNvPr id="14" name="组合 1005">
            <a:extLst>
              <a:ext uri="{FF2B5EF4-FFF2-40B4-BE49-F238E27FC236}">
                <a16:creationId xmlns:a16="http://schemas.microsoft.com/office/drawing/2014/main" id="{57684CDF-2DEF-2F40-88F3-2C0055B03CAC}"/>
              </a:ext>
            </a:extLst>
          </p:cNvPr>
          <p:cNvGrpSpPr/>
          <p:nvPr/>
        </p:nvGrpSpPr>
        <p:grpSpPr>
          <a:xfrm>
            <a:off x="2552479" y="5327979"/>
            <a:ext cx="9474835" cy="4211955"/>
            <a:chOff x="15230920" y="4307071"/>
            <a:chExt cx="9474835" cy="421195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Object 1007">
                  <a:extLst>
                    <a:ext uri="{FF2B5EF4-FFF2-40B4-BE49-F238E27FC236}">
                      <a16:creationId xmlns:a16="http://schemas.microsoft.com/office/drawing/2014/main" id="{C0EAF2B8-F00F-264B-92C6-42C613A0D285}"/>
                    </a:ext>
                  </a:extLst>
                </p:cNvPr>
                <p:cNvSpPr txBox="1"/>
                <p:nvPr/>
              </p:nvSpPr>
              <p:spPr>
                <a:xfrm>
                  <a:off x="15231155" y="4307071"/>
                  <a:ext cx="6654800" cy="635000"/>
                </a:xfrm>
                <a:prstGeom prst="rect">
                  <a:avLst/>
                </a:prstGeom>
              </p:spPr>
              <p:txBody>
                <a:bodyPr vert="horz" rtlCol="0" anchor="t" anchorCtr="0">
                  <a:noAutofit/>
                </a:bodyPr>
                <a:lstStyle/>
                <a:p>
                  <a:pPr marL="571500" indent="-571500" algn="l">
                    <a:lnSpc>
                      <a:spcPct val="110000"/>
                    </a:lnSpc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sSup>
                        <m:sSupPr>
                          <m:ctrlPr>
                            <a:rPr lang="en-US" altLang="zh-CN" sz="4000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OPPOSans-B" panose="00020600040101010101" charset="-122"/>
                              <a:cs typeface="Arial Bold" panose="020B0604020202090204" charset="0"/>
                            </a:rPr>
                          </m:ctrlPr>
                        </m:sSupPr>
                        <m:e>
                          <m:r>
                            <a:rPr lang="en-US" altLang="zh-CN" sz="4000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OPPOSans-B" panose="00020600040101010101" charset="-122"/>
                              <a:cs typeface="Arial Bold" panose="020B0604020202090204" charset="0"/>
                            </a:rPr>
                            <m:t>𝑻𝑹</m:t>
                          </m:r>
                        </m:e>
                        <m:sup>
                          <m:r>
                            <a:rPr lang="en-US" altLang="zh-CN" sz="4000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OPPOSans-B" panose="00020600040101010101" charset="-122"/>
                              <a:cs typeface="Arial Bold" panose="020B0604020202090204" charset="0"/>
                            </a:rPr>
                            <m:t>−</m:t>
                          </m:r>
                          <m:r>
                            <a:rPr lang="en-US" altLang="zh-CN" sz="4000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OPPOSans-B" panose="00020600040101010101" charset="-122"/>
                              <a:cs typeface="Arial Bold" panose="020B0604020202090204" charset="0"/>
                            </a:rPr>
                            <m:t>𝟏</m:t>
                          </m:r>
                        </m:sup>
                      </m:sSup>
                      <m:r>
                        <a:rPr lang="en-US" altLang="zh-CN" sz="4000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OPPOSans-B" panose="00020600040101010101" charset="-122"/>
                          <a:cs typeface="Arial Bold" panose="020B0604020202090204" charset="0"/>
                        </a:rPr>
                        <m:t>𝒎𝒐𝒅</m:t>
                      </m:r>
                      <m:r>
                        <a:rPr lang="en-US" altLang="zh-CN" sz="4000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OPPOSans-B" panose="00020600040101010101" charset="-122"/>
                          <a:cs typeface="Arial Bold" panose="020B0604020202090204" charset="0"/>
                        </a:rPr>
                        <m:t> </m:t>
                      </m:r>
                      <m:r>
                        <a:rPr lang="en-US" altLang="zh-CN" sz="4000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OPPOSans-B" panose="00020600040101010101" charset="-122"/>
                          <a:cs typeface="Arial Bold" panose="020B0604020202090204" charset="0"/>
                        </a:rPr>
                        <m:t>𝒎</m:t>
                      </m:r>
                    </m:oMath>
                  </a14:m>
                  <a:endParaRPr lang="en-US" altLang="zh-CN" sz="4000" b="1" i="0" dirty="0">
                    <a:solidFill>
                      <a:schemeClr val="accent2"/>
                    </a:solidFill>
                    <a:latin typeface="Arial Bold" panose="020B0604020202090204" charset="0"/>
                    <a:ea typeface="OPPOSans-B" panose="00020600040101010101" charset="-122"/>
                    <a:cs typeface="Arial Bold" panose="020B0604020202090204" charset="0"/>
                  </a:endParaRPr>
                </a:p>
              </p:txBody>
            </p:sp>
          </mc:Choice>
          <mc:Fallback xmlns="">
            <p:sp>
              <p:nvSpPr>
                <p:cNvPr id="15" name="Object 1007">
                  <a:extLst>
                    <a:ext uri="{FF2B5EF4-FFF2-40B4-BE49-F238E27FC236}">
                      <a16:creationId xmlns:a16="http://schemas.microsoft.com/office/drawing/2014/main" id="{C0EAF2B8-F00F-264B-92C6-42C613A0D28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31155" y="4307071"/>
                  <a:ext cx="6654800" cy="635000"/>
                </a:xfrm>
                <a:prstGeom prst="rect">
                  <a:avLst/>
                </a:prstGeom>
                <a:blipFill>
                  <a:blip r:embed="rId3"/>
                  <a:stretch>
                    <a:fillRect l="-3053" t="-5882" b="-4902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" name="Object 1008">
              <a:extLst>
                <a:ext uri="{FF2B5EF4-FFF2-40B4-BE49-F238E27FC236}">
                  <a16:creationId xmlns:a16="http://schemas.microsoft.com/office/drawing/2014/main" id="{906F313E-3B8C-9940-B6BC-8FF1EAEAF881}"/>
                </a:ext>
              </a:extLst>
            </p:cNvPr>
            <p:cNvSpPr txBox="1"/>
            <p:nvPr/>
          </p:nvSpPr>
          <p:spPr>
            <a:xfrm>
              <a:off x="15230920" y="5048751"/>
              <a:ext cx="9474835" cy="3470275"/>
            </a:xfrm>
            <a:prstGeom prst="rect">
              <a:avLst/>
            </a:prstGeom>
          </p:spPr>
          <p:txBody>
            <a:bodyPr vert="horz" rtlCol="0" anchor="t" anchorCtr="0">
              <a:noAutofit/>
            </a:bodyPr>
            <a:lstStyle/>
            <a:p>
              <a:pPr algn="l">
                <a:lnSpc>
                  <a:spcPct val="125000"/>
                </a:lnSpc>
              </a:pPr>
              <a:endParaRPr lang="en-US" altLang="zh-CN" sz="40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7" name="Object 1003">
            <a:extLst>
              <a:ext uri="{FF2B5EF4-FFF2-40B4-BE49-F238E27FC236}">
                <a16:creationId xmlns:a16="http://schemas.microsoft.com/office/drawing/2014/main" id="{A750114A-E545-E045-AC07-7CD7B8A85F4D}"/>
              </a:ext>
            </a:extLst>
          </p:cNvPr>
          <p:cNvSpPr txBox="1"/>
          <p:nvPr/>
        </p:nvSpPr>
        <p:spPr>
          <a:xfrm>
            <a:off x="2618074" y="6755477"/>
            <a:ext cx="8589645" cy="1274445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en-US" altLang="zh-CN" sz="5400" b="1" dirty="0">
                <a:solidFill>
                  <a:schemeClr val="bg2">
                    <a:lumMod val="75000"/>
                  </a:schemeClr>
                </a:solidFill>
                <a:latin typeface="Arial Bold" panose="020B0604020202090204" charset="0"/>
                <a:ea typeface="OPPOSans-R" panose="00020600040101010101" charset="-122"/>
                <a:cs typeface="Arial Bold" panose="020B0604020202090204" charset="0"/>
              </a:rPr>
              <a:t>Montgomery M</a:t>
            </a:r>
            <a:r>
              <a:rPr lang="en-US" altLang="zh-CN" sz="5400" b="1" i="0" dirty="0">
                <a:solidFill>
                  <a:schemeClr val="bg2">
                    <a:lumMod val="75000"/>
                  </a:schemeClr>
                </a:solidFill>
                <a:latin typeface="Arial Bold" panose="020B0604020202090204" charset="0"/>
                <a:ea typeface="OPPOSans-R" panose="00020600040101010101" charset="-122"/>
                <a:cs typeface="Arial Bold" panose="020B0604020202090204" charset="0"/>
              </a:rPr>
              <a:t>ultiplication</a:t>
            </a:r>
          </a:p>
        </p:txBody>
      </p:sp>
      <p:sp>
        <p:nvSpPr>
          <p:cNvPr id="18" name="Object 1003">
            <a:extLst>
              <a:ext uri="{FF2B5EF4-FFF2-40B4-BE49-F238E27FC236}">
                <a16:creationId xmlns:a16="http://schemas.microsoft.com/office/drawing/2014/main" id="{3240E9D9-9971-3C45-99E6-834D6CCC6839}"/>
              </a:ext>
            </a:extLst>
          </p:cNvPr>
          <p:cNvSpPr txBox="1"/>
          <p:nvPr/>
        </p:nvSpPr>
        <p:spPr>
          <a:xfrm>
            <a:off x="2792919" y="9173425"/>
            <a:ext cx="10149205" cy="1274445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en-US" altLang="zh-CN" sz="5400" b="1" dirty="0">
                <a:solidFill>
                  <a:schemeClr val="bg2">
                    <a:lumMod val="75000"/>
                  </a:schemeClr>
                </a:solidFill>
                <a:latin typeface="Arial Bold" panose="020B0604020202090204" charset="0"/>
                <a:ea typeface="OPPOSans-R" panose="00020600040101010101" charset="-122"/>
                <a:cs typeface="Arial Bold" panose="020B0604020202090204" charset="0"/>
              </a:rPr>
              <a:t>Montgomery E</a:t>
            </a:r>
            <a:r>
              <a:rPr lang="en-US" altLang="zh-CN" sz="5400" b="1" i="0" dirty="0">
                <a:solidFill>
                  <a:schemeClr val="bg2">
                    <a:lumMod val="75000"/>
                  </a:schemeClr>
                </a:solidFill>
                <a:latin typeface="Arial Bold" panose="020B0604020202090204" charset="0"/>
                <a:ea typeface="OPPOSans-R" panose="00020600040101010101" charset="-122"/>
                <a:cs typeface="Arial Bold" panose="020B0604020202090204" charset="0"/>
              </a:rPr>
              <a:t>xponentiation</a:t>
            </a:r>
          </a:p>
        </p:txBody>
      </p:sp>
      <p:grpSp>
        <p:nvGrpSpPr>
          <p:cNvPr id="19" name="组合 1005">
            <a:extLst>
              <a:ext uri="{FF2B5EF4-FFF2-40B4-BE49-F238E27FC236}">
                <a16:creationId xmlns:a16="http://schemas.microsoft.com/office/drawing/2014/main" id="{23AA5670-6D7A-2E43-87BF-78A248ABD2A4}"/>
              </a:ext>
            </a:extLst>
          </p:cNvPr>
          <p:cNvGrpSpPr/>
          <p:nvPr/>
        </p:nvGrpSpPr>
        <p:grpSpPr>
          <a:xfrm>
            <a:off x="2617884" y="8098368"/>
            <a:ext cx="9409430" cy="3582670"/>
            <a:chOff x="15230920" y="4307071"/>
            <a:chExt cx="9409430" cy="358267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Object 1007">
                  <a:extLst>
                    <a:ext uri="{FF2B5EF4-FFF2-40B4-BE49-F238E27FC236}">
                      <a16:creationId xmlns:a16="http://schemas.microsoft.com/office/drawing/2014/main" id="{20E32F02-F75B-9549-B577-D6361B5599AA}"/>
                    </a:ext>
                  </a:extLst>
                </p:cNvPr>
                <p:cNvSpPr txBox="1"/>
                <p:nvPr/>
              </p:nvSpPr>
              <p:spPr>
                <a:xfrm>
                  <a:off x="15230920" y="4307071"/>
                  <a:ext cx="9409430" cy="635000"/>
                </a:xfrm>
                <a:prstGeom prst="rect">
                  <a:avLst/>
                </a:prstGeom>
              </p:spPr>
              <p:txBody>
                <a:bodyPr vert="horz" rtlCol="0" anchor="t" anchorCtr="0">
                  <a:noAutofit/>
                </a:bodyPr>
                <a:lstStyle/>
                <a:p>
                  <a:pPr marL="571500" indent="-571500" algn="l">
                    <a:lnSpc>
                      <a:spcPct val="110000"/>
                    </a:lnSpc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r>
                        <a:rPr lang="en-US" altLang="zh-CN" sz="4000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OPPOSans-B" panose="00020600040101010101" charset="-122"/>
                          <a:cs typeface="Arial Bold" panose="020B0604020202090204" charset="0"/>
                        </a:rPr>
                        <m:t>𝒙𝒚</m:t>
                      </m:r>
                      <m:sSup>
                        <m:sSupPr>
                          <m:ctrlPr>
                            <a:rPr lang="en-US" altLang="zh-CN" sz="4000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OPPOSans-B" panose="00020600040101010101" charset="-122"/>
                              <a:cs typeface="Arial Bold" panose="020B0604020202090204" charset="0"/>
                            </a:rPr>
                          </m:ctrlPr>
                        </m:sSupPr>
                        <m:e>
                          <m:r>
                            <a:rPr lang="en-US" altLang="zh-CN" sz="4000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OPPOSans-B" panose="00020600040101010101" charset="-122"/>
                              <a:cs typeface="Arial Bold" panose="020B0604020202090204" charset="0"/>
                            </a:rPr>
                            <m:t>𝑹</m:t>
                          </m:r>
                        </m:e>
                        <m:sup>
                          <m:r>
                            <a:rPr lang="en-US" altLang="zh-CN" sz="4000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OPPOSans-B" panose="00020600040101010101" charset="-122"/>
                              <a:cs typeface="Arial Bold" panose="020B0604020202090204" charset="0"/>
                            </a:rPr>
                            <m:t>−</m:t>
                          </m:r>
                          <m:r>
                            <a:rPr lang="en-US" altLang="zh-CN" sz="4000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OPPOSans-B" panose="00020600040101010101" charset="-122"/>
                              <a:cs typeface="Arial Bold" panose="020B0604020202090204" charset="0"/>
                            </a:rPr>
                            <m:t>𝟏</m:t>
                          </m:r>
                        </m:sup>
                      </m:sSup>
                      <m:r>
                        <a:rPr lang="en-US" altLang="zh-CN" sz="4000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OPPOSans-B" panose="00020600040101010101" charset="-122"/>
                          <a:cs typeface="Arial Bold" panose="020B0604020202090204" charset="0"/>
                        </a:rPr>
                        <m:t> </m:t>
                      </m:r>
                      <m:r>
                        <a:rPr lang="en-US" altLang="zh-CN" sz="4000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OPPOSans-B" panose="00020600040101010101" charset="-122"/>
                          <a:cs typeface="Arial Bold" panose="020B0604020202090204" charset="0"/>
                        </a:rPr>
                        <m:t>𝒎𝒐𝒅</m:t>
                      </m:r>
                      <m:r>
                        <a:rPr lang="en-US" altLang="zh-CN" sz="4000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OPPOSans-B" panose="00020600040101010101" charset="-122"/>
                          <a:cs typeface="Arial Bold" panose="020B0604020202090204" charset="0"/>
                        </a:rPr>
                        <m:t> </m:t>
                      </m:r>
                      <m:r>
                        <a:rPr lang="en-US" altLang="zh-CN" sz="4000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OPPOSans-B" panose="00020600040101010101" charset="-122"/>
                          <a:cs typeface="Arial Bold" panose="020B0604020202090204" charset="0"/>
                        </a:rPr>
                        <m:t>𝒎</m:t>
                      </m:r>
                    </m:oMath>
                  </a14:m>
                  <a:r>
                    <a:rPr lang="en-US" altLang="zh-CN" sz="4000" b="1" i="0" dirty="0">
                      <a:solidFill>
                        <a:schemeClr val="accent2"/>
                      </a:solidFill>
                      <a:latin typeface="Arial Bold" panose="020B0604020202090204" charset="0"/>
                      <a:ea typeface="OPPOSans-B" panose="00020600040101010101" charset="-122"/>
                      <a:cs typeface="Arial Bold" panose="020B0604020202090204" charset="0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20" name="Object 1007">
                  <a:extLst>
                    <a:ext uri="{FF2B5EF4-FFF2-40B4-BE49-F238E27FC236}">
                      <a16:creationId xmlns:a16="http://schemas.microsoft.com/office/drawing/2014/main" id="{20E32F02-F75B-9549-B577-D6361B5599A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30920" y="4307071"/>
                  <a:ext cx="9409430" cy="635000"/>
                </a:xfrm>
                <a:prstGeom prst="rect">
                  <a:avLst/>
                </a:prstGeom>
                <a:blipFill>
                  <a:blip r:embed="rId4"/>
                  <a:stretch>
                    <a:fillRect l="-2019" t="-5882" b="-4902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" name="Object 1008">
              <a:extLst>
                <a:ext uri="{FF2B5EF4-FFF2-40B4-BE49-F238E27FC236}">
                  <a16:creationId xmlns:a16="http://schemas.microsoft.com/office/drawing/2014/main" id="{E29422DF-3DB0-1B41-BDB1-27DF05AA8EC7}"/>
                </a:ext>
              </a:extLst>
            </p:cNvPr>
            <p:cNvSpPr txBox="1"/>
            <p:nvPr/>
          </p:nvSpPr>
          <p:spPr>
            <a:xfrm>
              <a:off x="15230920" y="5048751"/>
              <a:ext cx="8589645" cy="2840990"/>
            </a:xfrm>
            <a:prstGeom prst="rect">
              <a:avLst/>
            </a:prstGeom>
          </p:spPr>
          <p:txBody>
            <a:bodyPr vert="horz" rtlCol="0" anchor="t" anchorCtr="0">
              <a:noAutofit/>
            </a:bodyPr>
            <a:lstStyle/>
            <a:p>
              <a:pPr algn="l">
                <a:lnSpc>
                  <a:spcPct val="125000"/>
                </a:lnSpc>
              </a:pPr>
              <a:endParaRPr lang="en-US" altLang="zh-CN" sz="4000" dirty="0">
                <a:cs typeface="+mn-lt"/>
              </a:endParaRPr>
            </a:p>
          </p:txBody>
        </p:sp>
      </p:grpSp>
      <p:grpSp>
        <p:nvGrpSpPr>
          <p:cNvPr id="22" name="组合 1009">
            <a:extLst>
              <a:ext uri="{FF2B5EF4-FFF2-40B4-BE49-F238E27FC236}">
                <a16:creationId xmlns:a16="http://schemas.microsoft.com/office/drawing/2014/main" id="{691F8A2D-9B54-434F-950E-40BB6C2F8EFF}"/>
              </a:ext>
            </a:extLst>
          </p:cNvPr>
          <p:cNvGrpSpPr/>
          <p:nvPr/>
        </p:nvGrpSpPr>
        <p:grpSpPr>
          <a:xfrm>
            <a:off x="2792729" y="10192592"/>
            <a:ext cx="8399780" cy="3350260"/>
            <a:chOff x="15230920" y="7241063"/>
            <a:chExt cx="8399780" cy="335026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Object 10011">
                  <a:extLst>
                    <a:ext uri="{FF2B5EF4-FFF2-40B4-BE49-F238E27FC236}">
                      <a16:creationId xmlns:a16="http://schemas.microsoft.com/office/drawing/2014/main" id="{CFDBF2A0-AC51-A14B-98A7-B892A4447A43}"/>
                    </a:ext>
                  </a:extLst>
                </p:cNvPr>
                <p:cNvSpPr txBox="1"/>
                <p:nvPr/>
              </p:nvSpPr>
              <p:spPr>
                <a:xfrm>
                  <a:off x="15230920" y="7241063"/>
                  <a:ext cx="8399780" cy="741680"/>
                </a:xfrm>
                <a:prstGeom prst="rect">
                  <a:avLst/>
                </a:prstGeom>
              </p:spPr>
              <p:txBody>
                <a:bodyPr vert="horz" rtlCol="0" anchor="t" anchorCtr="0">
                  <a:noAutofit/>
                </a:bodyPr>
                <a:lstStyle/>
                <a:p>
                  <a:pPr marL="571500" indent="-571500" algn="l">
                    <a:lnSpc>
                      <a:spcPct val="110000"/>
                    </a:lnSpc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sSup>
                        <m:sSupPr>
                          <m:ctrlPr>
                            <a:rPr lang="en-US" altLang="zh-CN" sz="4000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OPPOSans-B" panose="00020600040101010101" charset="-122"/>
                              <a:cs typeface="Arial Bold" panose="020B0604020202090204" charset="0"/>
                            </a:rPr>
                          </m:ctrlPr>
                        </m:sSupPr>
                        <m:e>
                          <m:r>
                            <a:rPr lang="en-US" altLang="zh-CN" sz="4000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OPPOSans-B" panose="00020600040101010101" charset="-122"/>
                              <a:cs typeface="Arial Bold" panose="020B0604020202090204" charset="0"/>
                            </a:rPr>
                            <m:t>𝒙</m:t>
                          </m:r>
                        </m:e>
                        <m:sup>
                          <m:r>
                            <a:rPr lang="en-US" altLang="zh-CN" sz="4000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OPPOSans-B" panose="00020600040101010101" charset="-122"/>
                              <a:cs typeface="Arial Bold" panose="020B0604020202090204" charset="0"/>
                            </a:rPr>
                            <m:t>𝒆</m:t>
                          </m:r>
                        </m:sup>
                      </m:sSup>
                      <m:r>
                        <a:rPr lang="en-US" altLang="zh-CN" sz="4000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OPPOSans-B" panose="00020600040101010101" charset="-122"/>
                          <a:cs typeface="Arial Bold" panose="020B0604020202090204" charset="0"/>
                        </a:rPr>
                        <m:t>𝒎𝒐𝒅</m:t>
                      </m:r>
                      <m:r>
                        <a:rPr lang="en-US" altLang="zh-CN" sz="4000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OPPOSans-B" panose="00020600040101010101" charset="-122"/>
                          <a:cs typeface="Arial Bold" panose="020B0604020202090204" charset="0"/>
                        </a:rPr>
                        <m:t> </m:t>
                      </m:r>
                      <m:r>
                        <a:rPr lang="en-US" altLang="zh-CN" sz="4000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OPPOSans-B" panose="00020600040101010101" charset="-122"/>
                          <a:cs typeface="Arial Bold" panose="020B0604020202090204" charset="0"/>
                        </a:rPr>
                        <m:t>𝒎</m:t>
                      </m:r>
                    </m:oMath>
                  </a14:m>
                  <a:endParaRPr lang="en-US" altLang="zh-CN" sz="4000" b="1" i="0" dirty="0">
                    <a:solidFill>
                      <a:schemeClr val="accent2"/>
                    </a:solidFill>
                    <a:latin typeface="Arial Bold" panose="020B0604020202090204" charset="0"/>
                    <a:ea typeface="OPPOSans-B" panose="00020600040101010101" charset="-122"/>
                    <a:cs typeface="Arial Bold" panose="020B0604020202090204" charset="0"/>
                  </a:endParaRPr>
                </a:p>
              </p:txBody>
            </p:sp>
          </mc:Choice>
          <mc:Fallback xmlns="">
            <p:sp>
              <p:nvSpPr>
                <p:cNvPr id="23" name="Object 10011">
                  <a:extLst>
                    <a:ext uri="{FF2B5EF4-FFF2-40B4-BE49-F238E27FC236}">
                      <a16:creationId xmlns:a16="http://schemas.microsoft.com/office/drawing/2014/main" id="{CFDBF2A0-AC51-A14B-98A7-B892A4447A4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30920" y="7241063"/>
                  <a:ext cx="8399780" cy="741680"/>
                </a:xfrm>
                <a:prstGeom prst="rect">
                  <a:avLst/>
                </a:prstGeom>
                <a:blipFill>
                  <a:blip r:embed="rId5"/>
                  <a:stretch>
                    <a:fillRect l="-2262" t="-6667" b="-25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4" name="Object 10012">
              <a:extLst>
                <a:ext uri="{FF2B5EF4-FFF2-40B4-BE49-F238E27FC236}">
                  <a16:creationId xmlns:a16="http://schemas.microsoft.com/office/drawing/2014/main" id="{03A857CD-E3EE-8F4D-B8F6-5B5D30E5CA9A}"/>
                </a:ext>
              </a:extLst>
            </p:cNvPr>
            <p:cNvSpPr txBox="1"/>
            <p:nvPr/>
          </p:nvSpPr>
          <p:spPr>
            <a:xfrm>
              <a:off x="15230920" y="7982743"/>
              <a:ext cx="7620000" cy="2608580"/>
            </a:xfrm>
            <a:prstGeom prst="rect">
              <a:avLst/>
            </a:prstGeom>
          </p:spPr>
          <p:txBody>
            <a:bodyPr vert="horz" rtlCol="0" anchor="t" anchorCtr="0">
              <a:noAutofit/>
            </a:bodyPr>
            <a:lstStyle/>
            <a:p>
              <a:pPr algn="l">
                <a:lnSpc>
                  <a:spcPct val="125000"/>
                </a:lnSpc>
              </a:pPr>
              <a:endParaRPr lang="en-US" altLang="zh-CN" sz="4000" dirty="0"/>
            </a:p>
          </p:txBody>
        </p:sp>
      </p:grpSp>
      <p:grpSp>
        <p:nvGrpSpPr>
          <p:cNvPr id="25" name="组合 10017">
            <a:extLst>
              <a:ext uri="{FF2B5EF4-FFF2-40B4-BE49-F238E27FC236}">
                <a16:creationId xmlns:a16="http://schemas.microsoft.com/office/drawing/2014/main" id="{C7FB80E3-35AD-4F44-9A32-F03DCEF0817C}"/>
              </a:ext>
            </a:extLst>
          </p:cNvPr>
          <p:cNvGrpSpPr/>
          <p:nvPr/>
        </p:nvGrpSpPr>
        <p:grpSpPr>
          <a:xfrm>
            <a:off x="15647056" y="3781501"/>
            <a:ext cx="4051300" cy="4241800"/>
            <a:chOff x="3733800" y="4775200"/>
            <a:chExt cx="4051300" cy="4241800"/>
          </a:xfrm>
        </p:grpSpPr>
        <p:pic>
          <p:nvPicPr>
            <p:cNvPr id="26" name="image 10018">
              <a:extLst>
                <a:ext uri="{FF2B5EF4-FFF2-40B4-BE49-F238E27FC236}">
                  <a16:creationId xmlns:a16="http://schemas.microsoft.com/office/drawing/2014/main" id="{A6987C4C-432E-6642-B045-BDEA3C8ED17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 amt="80000"/>
            </a:blip>
            <a:srcRect/>
            <a:stretch>
              <a:fillRect/>
            </a:stretch>
          </p:blipFill>
          <p:spPr>
            <a:xfrm>
              <a:off x="3733800" y="4965700"/>
              <a:ext cx="4051300" cy="4051300"/>
            </a:xfrm>
            <a:prstGeom prst="rect">
              <a:avLst/>
            </a:prstGeom>
          </p:spPr>
        </p:pic>
        <p:pic>
          <p:nvPicPr>
            <p:cNvPr id="27" name="image 10019">
              <a:extLst>
                <a:ext uri="{FF2B5EF4-FFF2-40B4-BE49-F238E27FC236}">
                  <a16:creationId xmlns:a16="http://schemas.microsoft.com/office/drawing/2014/main" id="{E1449B32-5D5B-694B-8D68-BA8C44D54BC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>
            <a:xfrm>
              <a:off x="4025900" y="4775200"/>
              <a:ext cx="3479800" cy="876300"/>
            </a:xfrm>
            <a:prstGeom prst="rect">
              <a:avLst/>
            </a:prstGeom>
          </p:spPr>
        </p:pic>
        <p:pic>
          <p:nvPicPr>
            <p:cNvPr id="28" name="image 10020">
              <a:extLst>
                <a:ext uri="{FF2B5EF4-FFF2-40B4-BE49-F238E27FC236}">
                  <a16:creationId xmlns:a16="http://schemas.microsoft.com/office/drawing/2014/main" id="{689EFBE5-64CD-8A4C-8C62-5C5ECF86294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>
            <a:xfrm>
              <a:off x="5181600" y="6273800"/>
              <a:ext cx="1168400" cy="1016000"/>
            </a:xfrm>
            <a:prstGeom prst="rect">
              <a:avLst/>
            </a:prstGeom>
          </p:spPr>
        </p:pic>
      </p:grpSp>
      <p:grpSp>
        <p:nvGrpSpPr>
          <p:cNvPr id="29" name="组合 10021">
            <a:extLst>
              <a:ext uri="{FF2B5EF4-FFF2-40B4-BE49-F238E27FC236}">
                <a16:creationId xmlns:a16="http://schemas.microsoft.com/office/drawing/2014/main" id="{187590AE-1116-254E-BF7D-0A2FDED40BD9}"/>
              </a:ext>
            </a:extLst>
          </p:cNvPr>
          <p:cNvGrpSpPr/>
          <p:nvPr/>
        </p:nvGrpSpPr>
        <p:grpSpPr>
          <a:xfrm>
            <a:off x="13716656" y="6575501"/>
            <a:ext cx="4419600" cy="4267200"/>
            <a:chOff x="1803400" y="7569200"/>
            <a:chExt cx="4419600" cy="4267200"/>
          </a:xfrm>
        </p:grpSpPr>
        <p:pic>
          <p:nvPicPr>
            <p:cNvPr id="30" name="image 10022">
              <a:extLst>
                <a:ext uri="{FF2B5EF4-FFF2-40B4-BE49-F238E27FC236}">
                  <a16:creationId xmlns:a16="http://schemas.microsoft.com/office/drawing/2014/main" id="{60DE4EA2-72D2-AE40-82DA-C49486E7824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alphaModFix amt="80000"/>
            </a:blip>
            <a:srcRect/>
            <a:stretch>
              <a:fillRect/>
            </a:stretch>
          </p:blipFill>
          <p:spPr>
            <a:xfrm>
              <a:off x="2006600" y="7569200"/>
              <a:ext cx="4051300" cy="4051300"/>
            </a:xfrm>
            <a:prstGeom prst="rect">
              <a:avLst/>
            </a:prstGeom>
          </p:spPr>
        </p:pic>
        <p:pic>
          <p:nvPicPr>
            <p:cNvPr id="31" name="image 10023">
              <a:extLst>
                <a:ext uri="{FF2B5EF4-FFF2-40B4-BE49-F238E27FC236}">
                  <a16:creationId xmlns:a16="http://schemas.microsoft.com/office/drawing/2014/main" id="{74A24B80-E0E5-2F4E-B20C-F40FA94A929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>
            <a:xfrm>
              <a:off x="1803400" y="8331200"/>
              <a:ext cx="4419600" cy="3505200"/>
            </a:xfrm>
            <a:prstGeom prst="rect">
              <a:avLst/>
            </a:prstGeom>
          </p:spPr>
        </p:pic>
        <p:pic>
          <p:nvPicPr>
            <p:cNvPr id="32" name="image 10024">
              <a:extLst>
                <a:ext uri="{FF2B5EF4-FFF2-40B4-BE49-F238E27FC236}">
                  <a16:creationId xmlns:a16="http://schemas.microsoft.com/office/drawing/2014/main" id="{4EC972CE-9F6E-8041-B645-AF7A4936BA9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rcRect/>
            <a:stretch>
              <a:fillRect/>
            </a:stretch>
          </p:blipFill>
          <p:spPr>
            <a:xfrm>
              <a:off x="3429000" y="8915400"/>
              <a:ext cx="1231900" cy="1371600"/>
            </a:xfrm>
            <a:prstGeom prst="rect">
              <a:avLst/>
            </a:prstGeom>
          </p:spPr>
        </p:pic>
      </p:grpSp>
      <p:grpSp>
        <p:nvGrpSpPr>
          <p:cNvPr id="33" name="组合 10025">
            <a:extLst>
              <a:ext uri="{FF2B5EF4-FFF2-40B4-BE49-F238E27FC236}">
                <a16:creationId xmlns:a16="http://schemas.microsoft.com/office/drawing/2014/main" id="{6525D81E-53BF-E34B-BA02-918064DF652F}"/>
              </a:ext>
            </a:extLst>
          </p:cNvPr>
          <p:cNvGrpSpPr/>
          <p:nvPr/>
        </p:nvGrpSpPr>
        <p:grpSpPr>
          <a:xfrm>
            <a:off x="17323456" y="6575501"/>
            <a:ext cx="4267200" cy="4051300"/>
            <a:chOff x="5410200" y="7569200"/>
            <a:chExt cx="4267200" cy="4051300"/>
          </a:xfrm>
        </p:grpSpPr>
        <p:pic>
          <p:nvPicPr>
            <p:cNvPr id="34" name="image 10026">
              <a:extLst>
                <a:ext uri="{FF2B5EF4-FFF2-40B4-BE49-F238E27FC236}">
                  <a16:creationId xmlns:a16="http://schemas.microsoft.com/office/drawing/2014/main" id="{7C240268-C4A5-B34E-BEBC-FE15305EDF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alphaModFix amt="80000"/>
            </a:blip>
            <a:srcRect/>
            <a:stretch>
              <a:fillRect/>
            </a:stretch>
          </p:blipFill>
          <p:spPr>
            <a:xfrm>
              <a:off x="5410200" y="7569200"/>
              <a:ext cx="4051300" cy="4051300"/>
            </a:xfrm>
            <a:prstGeom prst="rect">
              <a:avLst/>
            </a:prstGeom>
          </p:spPr>
        </p:pic>
        <p:pic>
          <p:nvPicPr>
            <p:cNvPr id="35" name="image 10027">
              <a:extLst>
                <a:ext uri="{FF2B5EF4-FFF2-40B4-BE49-F238E27FC236}">
                  <a16:creationId xmlns:a16="http://schemas.microsoft.com/office/drawing/2014/main" id="{17E975A6-26D4-5A45-BB46-E8B8000D45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rcRect/>
            <a:stretch>
              <a:fillRect/>
            </a:stretch>
          </p:blipFill>
          <p:spPr>
            <a:xfrm>
              <a:off x="8686800" y="7747000"/>
              <a:ext cx="990600" cy="3340100"/>
            </a:xfrm>
            <a:prstGeom prst="rect">
              <a:avLst/>
            </a:prstGeom>
          </p:spPr>
        </p:pic>
        <p:pic>
          <p:nvPicPr>
            <p:cNvPr id="36" name="image 10028">
              <a:extLst>
                <a:ext uri="{FF2B5EF4-FFF2-40B4-BE49-F238E27FC236}">
                  <a16:creationId xmlns:a16="http://schemas.microsoft.com/office/drawing/2014/main" id="{FAA54CE6-10B7-AD41-A640-6A23522B68D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rcRect/>
            <a:stretch>
              <a:fillRect/>
            </a:stretch>
          </p:blipFill>
          <p:spPr>
            <a:xfrm>
              <a:off x="6883400" y="9093200"/>
              <a:ext cx="1092200" cy="1016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228301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2">
            <a:lumMod val="40000"/>
            <a:lumOff val="60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2">
            <a:shade val="50000"/>
          </a:schemeClr>
        </a:lnRef>
        <a:fillRef idx="1">
          <a:schemeClr val="accent2"/>
        </a:fillRef>
        <a:effectRef idx="0">
          <a:schemeClr val="accent2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552</TotalTime>
  <Words>471</Words>
  <Application>Microsoft Macintosh PowerPoint</Application>
  <PresentationFormat>自定义</PresentationFormat>
  <Paragraphs>144</Paragraphs>
  <Slides>18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9" baseType="lpstr">
      <vt:lpstr>Arial Bold</vt:lpstr>
      <vt:lpstr>OPPOSans-M</vt:lpstr>
      <vt:lpstr>Cambria Math</vt:lpstr>
      <vt:lpstr>Calibri</vt:lpstr>
      <vt:lpstr>Arial</vt:lpstr>
      <vt:lpstr>Consolas</vt:lpstr>
      <vt:lpstr>OPPOSans-B</vt:lpstr>
      <vt:lpstr>OPPOSans-R</vt:lpstr>
      <vt:lpstr>OPPOSans-H</vt:lpstr>
      <vt:lpstr>Arial Regular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稿定设计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稿定设计 ppt</dc:title>
  <dc:subject>www.gaoding.com</dc:subject>
  <dc:creator>稿定设计</dc:creator>
  <cp:lastModifiedBy>a21445</cp:lastModifiedBy>
  <cp:revision>672</cp:revision>
  <dcterms:created xsi:type="dcterms:W3CDTF">2021-11-28T20:03:19Z</dcterms:created>
  <dcterms:modified xsi:type="dcterms:W3CDTF">2021-12-09T02:49:01Z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2052-3.4.2.5348</vt:lpwstr>
  </property>
</Properties>
</file>